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8" r:id="rId3"/>
    <p:sldId id="11089403" r:id="rId5"/>
    <p:sldId id="11089411" r:id="rId6"/>
    <p:sldId id="11089412" r:id="rId7"/>
    <p:sldId id="11089381" r:id="rId8"/>
    <p:sldId id="11089413" r:id="rId9"/>
    <p:sldId id="11089414" r:id="rId10"/>
    <p:sldId id="11089415" r:id="rId11"/>
    <p:sldId id="11089417" r:id="rId12"/>
    <p:sldId id="11089416" r:id="rId13"/>
    <p:sldId id="11089418" r:id="rId14"/>
    <p:sldId id="11089422" r:id="rId15"/>
    <p:sldId id="11089419" r:id="rId16"/>
    <p:sldId id="11089421" r:id="rId17"/>
    <p:sldId id="11089423" r:id="rId18"/>
    <p:sldId id="11089424" r:id="rId19"/>
    <p:sldId id="11089385" r:id="rId20"/>
    <p:sldId id="11089425" r:id="rId21"/>
    <p:sldId id="11089426" r:id="rId22"/>
    <p:sldId id="11089428" r:id="rId23"/>
    <p:sldId id="11089427" r:id="rId24"/>
    <p:sldId id="11089429" r:id="rId25"/>
    <p:sldId id="11089430" r:id="rId26"/>
    <p:sldId id="11089431" r:id="rId27"/>
    <p:sldId id="11089408" r:id="rId28"/>
    <p:sldId id="11089432" r:id="rId29"/>
    <p:sldId id="11089433" r:id="rId30"/>
    <p:sldId id="312" r:id="rId31"/>
  </p:sldIdLst>
  <p:sldSz cx="11520170" cy="6480175"/>
  <p:notesSz cx="6858000" cy="9144000"/>
  <p:custDataLst>
    <p:tags r:id="rId3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17" autoAdjust="0"/>
    <p:restoredTop sz="94977" autoAdjust="0"/>
  </p:normalViewPr>
  <p:slideViewPr>
    <p:cSldViewPr snapToGrid="0">
      <p:cViewPr varScale="1">
        <p:scale>
          <a:sx n="73" d="100"/>
          <a:sy n="73" d="100"/>
        </p:scale>
        <p:origin x="5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5600" cy="756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gs" Target="tags/tag460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wmf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tags" Target="../tags/tag459.xml"/><Relationship Id="rId5" Type="http://schemas.openxmlformats.org/officeDocument/2006/relationships/tags" Target="../tags/tag458.xml"/><Relationship Id="rId4" Type="http://schemas.openxmlformats.org/officeDocument/2006/relationships/tags" Target="../tags/tag457.xml"/><Relationship Id="rId3" Type="http://schemas.openxmlformats.org/officeDocument/2006/relationships/tags" Target="../tags/tag456.xml"/><Relationship Id="rId2" Type="http://schemas.openxmlformats.org/officeDocument/2006/relationships/tags" Target="../tags/tag455.xml"/><Relationship Id="rId1" Type="http://schemas.openxmlformats.org/officeDocument/2006/relationships/tags" Target="../tags/tag45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  <p:custDataLst>
              <p:tags r:id="rId1"/>
            </p:custDataLst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  <p:custDataLst>
              <p:tags r:id="rId2"/>
            </p:custDataLst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D759F9-7544-4BD1-8E0C-C54ACA32C10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  <p:custDataLst>
              <p:tags r:id="rId3"/>
            </p:custDataLst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  <p:custDataLst>
              <p:tags r:id="rId5"/>
            </p:custDataLst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  <p:custDataLst>
              <p:tags r:id="rId6"/>
            </p:custDataLst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1pPr>
    <a:lvl2pPr marL="43180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2pPr>
    <a:lvl3pPr marL="864235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3pPr>
    <a:lvl4pPr marL="1296035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4pPr>
    <a:lvl5pPr marL="1727835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5pPr>
    <a:lvl6pPr marL="216027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6pPr>
    <a:lvl7pPr marL="259207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7pPr>
    <a:lvl8pPr marL="3023870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8pPr>
    <a:lvl9pPr marL="3456305" algn="l" defTabSz="864235" rtl="0" eaLnBrk="1" latinLnBrk="0" hangingPunct="1">
      <a:defRPr sz="113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5" Type="http://schemas.openxmlformats.org/officeDocument/2006/relationships/tags" Target="../tags/tag186.xml"/><Relationship Id="rId4" Type="http://schemas.openxmlformats.org/officeDocument/2006/relationships/tags" Target="../tags/tag185.xml"/><Relationship Id="rId3" Type="http://schemas.openxmlformats.org/officeDocument/2006/relationships/tags" Target="../tags/tag184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" Type="http://schemas.openxmlformats.org/officeDocument/2006/relationships/tags" Target="../tags/tag207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5" Type="http://schemas.openxmlformats.org/officeDocument/2006/relationships/tags" Target="../tags/tag215.xml"/><Relationship Id="rId4" Type="http://schemas.openxmlformats.org/officeDocument/2006/relationships/tags" Target="../tags/tag214.xml"/><Relationship Id="rId3" Type="http://schemas.openxmlformats.org/officeDocument/2006/relationships/tags" Target="../tags/tag213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3" Type="http://schemas.openxmlformats.org/officeDocument/2006/relationships/tags" Target="../tags/tag219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5" Type="http://schemas.openxmlformats.org/officeDocument/2006/relationships/tags" Target="../tags/tag228.xml"/><Relationship Id="rId4" Type="http://schemas.openxmlformats.org/officeDocument/2006/relationships/tags" Target="../tags/tag227.xml"/><Relationship Id="rId3" Type="http://schemas.openxmlformats.org/officeDocument/2006/relationships/tags" Target="../tags/tag226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5" Type="http://schemas.openxmlformats.org/officeDocument/2006/relationships/tags" Target="../tags/tag240.xml"/><Relationship Id="rId4" Type="http://schemas.openxmlformats.org/officeDocument/2006/relationships/tags" Target="../tags/tag239.xml"/><Relationship Id="rId3" Type="http://schemas.openxmlformats.org/officeDocument/2006/relationships/tags" Target="../tags/tag238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5" Type="http://schemas.openxmlformats.org/officeDocument/2006/relationships/tags" Target="../tags/tag250.xml"/><Relationship Id="rId4" Type="http://schemas.openxmlformats.org/officeDocument/2006/relationships/tags" Target="../tags/tag249.xml"/><Relationship Id="rId3" Type="http://schemas.openxmlformats.org/officeDocument/2006/relationships/tags" Target="../tags/tag248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5" Type="http://schemas.openxmlformats.org/officeDocument/2006/relationships/tags" Target="../tags/tag270.xml"/><Relationship Id="rId4" Type="http://schemas.openxmlformats.org/officeDocument/2006/relationships/tags" Target="../tags/tag269.xml"/><Relationship Id="rId3" Type="http://schemas.openxmlformats.org/officeDocument/2006/relationships/tags" Target="../tags/tag268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5" Type="http://schemas.openxmlformats.org/officeDocument/2006/relationships/tags" Target="../tags/tag291.xml"/><Relationship Id="rId4" Type="http://schemas.openxmlformats.org/officeDocument/2006/relationships/tags" Target="../tags/tag290.xml"/><Relationship Id="rId3" Type="http://schemas.openxmlformats.org/officeDocument/2006/relationships/tags" Target="../tags/tag289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5" Type="http://schemas.openxmlformats.org/officeDocument/2006/relationships/tags" Target="../tags/tag349.xml"/><Relationship Id="rId4" Type="http://schemas.openxmlformats.org/officeDocument/2006/relationships/tags" Target="../tags/tag348.xml"/><Relationship Id="rId3" Type="http://schemas.openxmlformats.org/officeDocument/2006/relationships/tags" Target="../tags/tag347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5" Type="http://schemas.openxmlformats.org/officeDocument/2006/relationships/tags" Target="../tags/tag358.xml"/><Relationship Id="rId4" Type="http://schemas.openxmlformats.org/officeDocument/2006/relationships/tags" Target="../tags/tag357.xml"/><Relationship Id="rId3" Type="http://schemas.openxmlformats.org/officeDocument/2006/relationships/tags" Target="../tags/tag356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5" Type="http://schemas.openxmlformats.org/officeDocument/2006/relationships/tags" Target="../tags/tag368.xml"/><Relationship Id="rId4" Type="http://schemas.openxmlformats.org/officeDocument/2006/relationships/tags" Target="../tags/tag367.xml"/><Relationship Id="rId3" Type="http://schemas.openxmlformats.org/officeDocument/2006/relationships/tags" Target="../tags/tag366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5" Type="http://schemas.openxmlformats.org/officeDocument/2006/relationships/tags" Target="../tags/tag378.xml"/><Relationship Id="rId4" Type="http://schemas.openxmlformats.org/officeDocument/2006/relationships/tags" Target="../tags/tag377.xml"/><Relationship Id="rId3" Type="http://schemas.openxmlformats.org/officeDocument/2006/relationships/tags" Target="../tags/tag376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5" Type="http://schemas.openxmlformats.org/officeDocument/2006/relationships/tags" Target="../tags/tag388.xml"/><Relationship Id="rId4" Type="http://schemas.openxmlformats.org/officeDocument/2006/relationships/tags" Target="../tags/tag387.xml"/><Relationship Id="rId3" Type="http://schemas.openxmlformats.org/officeDocument/2006/relationships/tags" Target="../tags/tag386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5" Type="http://schemas.openxmlformats.org/officeDocument/2006/relationships/tags" Target="../tags/tag398.xml"/><Relationship Id="rId4" Type="http://schemas.openxmlformats.org/officeDocument/2006/relationships/tags" Target="../tags/tag397.xml"/><Relationship Id="rId3" Type="http://schemas.openxmlformats.org/officeDocument/2006/relationships/tags" Target="../tags/tag396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5" Type="http://schemas.openxmlformats.org/officeDocument/2006/relationships/tags" Target="../tags/tag406.xml"/><Relationship Id="rId4" Type="http://schemas.openxmlformats.org/officeDocument/2006/relationships/tags" Target="../tags/tag405.xml"/><Relationship Id="rId3" Type="http://schemas.openxmlformats.org/officeDocument/2006/relationships/tags" Target="../tags/tag404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5" Type="http://schemas.openxmlformats.org/officeDocument/2006/relationships/tags" Target="../tags/tag414.xml"/><Relationship Id="rId4" Type="http://schemas.openxmlformats.org/officeDocument/2006/relationships/tags" Target="../tags/tag413.xml"/><Relationship Id="rId3" Type="http://schemas.openxmlformats.org/officeDocument/2006/relationships/tags" Target="../tags/tag412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5" Type="http://schemas.openxmlformats.org/officeDocument/2006/relationships/tags" Target="../tags/tag441.xml"/><Relationship Id="rId4" Type="http://schemas.openxmlformats.org/officeDocument/2006/relationships/tags" Target="../tags/tag440.xml"/><Relationship Id="rId3" Type="http://schemas.openxmlformats.org/officeDocument/2006/relationships/tags" Target="../tags/tag439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5" Type="http://schemas.openxmlformats.org/officeDocument/2006/relationships/tags" Target="../tags/tag453.xml"/><Relationship Id="rId4" Type="http://schemas.openxmlformats.org/officeDocument/2006/relationships/tags" Target="../tags/tag452.xml"/><Relationship Id="rId3" Type="http://schemas.openxmlformats.org/officeDocument/2006/relationships/tags" Target="../tags/tag451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5" Type="http://schemas.openxmlformats.org/officeDocument/2006/relationships/tags" Target="../tags/tag154.xml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  <p:custDataLst>
              <p:tags r:id="rId3"/>
            </p:custDataLst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  <p:custDataLst>
              <p:tags r:id="rId5"/>
            </p:custDataLst>
          </p:nvPr>
        </p:nvSpPr>
        <p:spPr/>
        <p:txBody>
          <a:bodyPr/>
          <a:lstStyle/>
          <a:p>
            <a:fld id="{40BB6D94-228D-4003-9443-AD893734A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tags" Target="../tags/tag56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440061" y="1060529"/>
            <a:ext cx="8640366" cy="2256061"/>
          </a:xfrm>
        </p:spPr>
        <p:txBody>
          <a:bodyPr anchor="b"/>
          <a:lstStyle>
            <a:lvl1pPr algn="ctr">
              <a:defRPr sz="567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440061" y="3403592"/>
            <a:ext cx="8640366" cy="1564542"/>
          </a:xfrm>
        </p:spPr>
        <p:txBody>
          <a:bodyPr/>
          <a:lstStyle>
            <a:lvl1pPr marL="0" indent="0" algn="ctr">
              <a:buNone/>
              <a:defRPr sz="2270"/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60270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6305" indent="0" algn="ctr">
              <a:buNone/>
              <a:defRPr sz="1510"/>
            </a:lvl9pPr>
          </a:lstStyle>
          <a:p>
            <a:r>
              <a:rPr lang="zh-CN" altLang="en-US"/>
              <a:t>单击以编辑母版副标题样式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  <p:custDataLst>
              <p:tags r:id="rId3"/>
            </p:custDataLst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8244349" y="345009"/>
            <a:ext cx="2484105" cy="549164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  <p:custDataLst>
              <p:tags r:id="rId3"/>
            </p:custDataLst>
          </p:nvPr>
        </p:nvSpPr>
        <p:spPr>
          <a:xfrm>
            <a:off x="792033" y="345009"/>
            <a:ext cx="7308310" cy="549164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4"/>
            <p:custDataLst>
              <p:tags r:id="rId2"/>
            </p:custDataLst>
          </p:nvPr>
        </p:nvSpPr>
        <p:spPr>
          <a:xfrm flipH="1">
            <a:off x="1356646" y="988677"/>
            <a:ext cx="3015063" cy="2664072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550">
                <a:latin typeface="三极准柔宋" panose="00000500000000000000" pitchFamily="2" charset="-122"/>
              </a:defRPr>
            </a:lvl1pPr>
          </a:lstStyle>
          <a:p>
            <a:endParaRPr lang="id-ID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4"/>
            <p:custDataLst>
              <p:tags r:id="rId2"/>
            </p:custDataLst>
          </p:nvPr>
        </p:nvSpPr>
        <p:spPr>
          <a:xfrm flipH="1">
            <a:off x="6292134" y="1571528"/>
            <a:ext cx="3102139" cy="3783577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550">
                <a:latin typeface="三极准柔宋" panose="00000500000000000000" pitchFamily="2" charset="-122"/>
              </a:defRPr>
            </a:lvl1pPr>
          </a:lstStyle>
          <a:p>
            <a:endParaRPr lang="id-ID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4"/>
            <p:custDataLst>
              <p:tags r:id="rId2"/>
            </p:custDataLst>
          </p:nvPr>
        </p:nvSpPr>
        <p:spPr>
          <a:xfrm flipH="1">
            <a:off x="4322940" y="1328253"/>
            <a:ext cx="3103545" cy="4206397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 sz="2550">
                <a:latin typeface="三极准柔宋" panose="00000500000000000000" pitchFamily="2" charset="-122"/>
              </a:defRPr>
            </a:lvl1pPr>
          </a:lstStyle>
          <a:p>
            <a:endParaRPr lang="id-ID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786033" y="1615545"/>
            <a:ext cx="9936421" cy="2695572"/>
          </a:xfrm>
        </p:spPr>
        <p:txBody>
          <a:bodyPr anchor="b"/>
          <a:lstStyle>
            <a:lvl1pPr>
              <a:defRPr sz="567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786033" y="4336618"/>
            <a:ext cx="9936421" cy="1417538"/>
          </a:xfrm>
        </p:spPr>
        <p:txBody>
          <a:bodyPr/>
          <a:lstStyle>
            <a:lvl1pPr marL="0" indent="0">
              <a:buNone/>
              <a:defRPr sz="2270">
                <a:solidFill>
                  <a:schemeClr val="tx1">
                    <a:tint val="75000"/>
                  </a:schemeClr>
                </a:solidFill>
              </a:defRPr>
            </a:lvl1pPr>
            <a:lvl2pPr marL="43180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23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2960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4pPr>
            <a:lvl5pPr marL="17278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5pPr>
            <a:lvl6pPr marL="21602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6pPr>
            <a:lvl7pPr marL="25920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7pPr>
            <a:lvl8pPr marL="30238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8pPr>
            <a:lvl9pPr marL="345630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792034" y="1725046"/>
            <a:ext cx="4896207" cy="411161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5832247" y="1725046"/>
            <a:ext cx="4896207" cy="411161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793534" y="345010"/>
            <a:ext cx="9936421" cy="125253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793535" y="1588543"/>
            <a:ext cx="4873706" cy="778521"/>
          </a:xfrm>
        </p:spPr>
        <p:txBody>
          <a:bodyPr anchor="b"/>
          <a:lstStyle>
            <a:lvl1pPr marL="0" indent="0">
              <a:buNone/>
              <a:defRPr sz="2270" b="1"/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793535" y="2367064"/>
            <a:ext cx="4873706" cy="34815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5832247" y="1588543"/>
            <a:ext cx="4897708" cy="778521"/>
          </a:xfrm>
        </p:spPr>
        <p:txBody>
          <a:bodyPr anchor="b"/>
          <a:lstStyle>
            <a:lvl1pPr marL="0" indent="0">
              <a:buNone/>
              <a:defRPr sz="2270" b="1"/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5832247" y="2367064"/>
            <a:ext cx="4897708" cy="34815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793535" y="432012"/>
            <a:ext cx="3715657" cy="1512041"/>
          </a:xfrm>
        </p:spPr>
        <p:txBody>
          <a:bodyPr anchor="b"/>
          <a:lstStyle>
            <a:lvl1pPr>
              <a:defRPr sz="3025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4897708" y="933026"/>
            <a:ext cx="5832247" cy="4605124"/>
          </a:xfrm>
        </p:spPr>
        <p:txBody>
          <a:bodyPr/>
          <a:lstStyle>
            <a:lvl1pPr>
              <a:defRPr sz="3025"/>
            </a:lvl1pPr>
            <a:lvl2pPr>
              <a:defRPr sz="2645"/>
            </a:lvl2pPr>
            <a:lvl3pPr>
              <a:defRPr sz="2270"/>
            </a:lvl3pPr>
            <a:lvl4pPr>
              <a:defRPr sz="1890"/>
            </a:lvl4pPr>
            <a:lvl5pPr>
              <a:defRPr sz="1890"/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  <p:custDataLst>
              <p:tags r:id="rId4"/>
            </p:custDataLst>
          </p:nvPr>
        </p:nvSpPr>
        <p:spPr>
          <a:xfrm>
            <a:off x="793535" y="1944052"/>
            <a:ext cx="3715657" cy="3601598"/>
          </a:xfrm>
        </p:spPr>
        <p:txBody>
          <a:bodyPr/>
          <a:lstStyle>
            <a:lvl1pPr marL="0" indent="0">
              <a:buNone/>
              <a:defRPr sz="1510"/>
            </a:lvl1pPr>
            <a:lvl2pPr marL="431800" indent="0">
              <a:buNone/>
              <a:defRPr sz="1325"/>
            </a:lvl2pPr>
            <a:lvl3pPr marL="864235" indent="0">
              <a:buNone/>
              <a:defRPr sz="1135"/>
            </a:lvl3pPr>
            <a:lvl4pPr marL="1296035" indent="0">
              <a:buNone/>
              <a:defRPr sz="945"/>
            </a:lvl4pPr>
            <a:lvl5pPr marL="1727835" indent="0">
              <a:buNone/>
              <a:defRPr sz="945"/>
            </a:lvl5pPr>
            <a:lvl6pPr marL="2160270" indent="0">
              <a:buNone/>
              <a:defRPr sz="945"/>
            </a:lvl6pPr>
            <a:lvl7pPr marL="2592070" indent="0">
              <a:buNone/>
              <a:defRPr sz="945"/>
            </a:lvl7pPr>
            <a:lvl8pPr marL="3023870" indent="0">
              <a:buNone/>
              <a:defRPr sz="945"/>
            </a:lvl8pPr>
            <a:lvl9pPr marL="3456305" indent="0">
              <a:buNone/>
              <a:defRPr sz="945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793535" y="432012"/>
            <a:ext cx="3715657" cy="1512041"/>
          </a:xfrm>
        </p:spPr>
        <p:txBody>
          <a:bodyPr anchor="b"/>
          <a:lstStyle>
            <a:lvl1pPr>
              <a:defRPr sz="3025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  <p:custDataLst>
              <p:tags r:id="rId3"/>
            </p:custDataLst>
          </p:nvPr>
        </p:nvSpPr>
        <p:spPr>
          <a:xfrm>
            <a:off x="4897708" y="933026"/>
            <a:ext cx="5832247" cy="4605124"/>
          </a:xfrm>
        </p:spPr>
        <p:txBody>
          <a:bodyPr anchor="t"/>
          <a:lstStyle>
            <a:lvl1pPr marL="0" indent="0">
              <a:buNone/>
              <a:defRPr sz="3025"/>
            </a:lvl1pPr>
            <a:lvl2pPr marL="431800" indent="0">
              <a:buNone/>
              <a:defRPr sz="2645"/>
            </a:lvl2pPr>
            <a:lvl3pPr marL="864235" indent="0">
              <a:buNone/>
              <a:defRPr sz="2270"/>
            </a:lvl3pPr>
            <a:lvl4pPr marL="1296035" indent="0">
              <a:buNone/>
              <a:defRPr sz="1890"/>
            </a:lvl4pPr>
            <a:lvl5pPr marL="1727835" indent="0">
              <a:buNone/>
              <a:defRPr sz="1890"/>
            </a:lvl5pPr>
            <a:lvl6pPr marL="2160270" indent="0">
              <a:buNone/>
              <a:defRPr sz="1890"/>
            </a:lvl6pPr>
            <a:lvl7pPr marL="2592070" indent="0">
              <a:buNone/>
              <a:defRPr sz="1890"/>
            </a:lvl7pPr>
            <a:lvl8pPr marL="3023870" indent="0">
              <a:buNone/>
              <a:defRPr sz="1890"/>
            </a:lvl8pPr>
            <a:lvl9pPr marL="3456305" indent="0">
              <a:buNone/>
              <a:defRPr sz="189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  <p:custDataLst>
              <p:tags r:id="rId4"/>
            </p:custDataLst>
          </p:nvPr>
        </p:nvSpPr>
        <p:spPr>
          <a:xfrm>
            <a:off x="793535" y="1944052"/>
            <a:ext cx="3715657" cy="3601598"/>
          </a:xfrm>
        </p:spPr>
        <p:txBody>
          <a:bodyPr/>
          <a:lstStyle>
            <a:lvl1pPr marL="0" indent="0">
              <a:buNone/>
              <a:defRPr sz="1510"/>
            </a:lvl1pPr>
            <a:lvl2pPr marL="431800" indent="0">
              <a:buNone/>
              <a:defRPr sz="1325"/>
            </a:lvl2pPr>
            <a:lvl3pPr marL="864235" indent="0">
              <a:buNone/>
              <a:defRPr sz="1135"/>
            </a:lvl3pPr>
            <a:lvl4pPr marL="1296035" indent="0">
              <a:buNone/>
              <a:defRPr sz="945"/>
            </a:lvl4pPr>
            <a:lvl5pPr marL="1727835" indent="0">
              <a:buNone/>
              <a:defRPr sz="945"/>
            </a:lvl5pPr>
            <a:lvl6pPr marL="2160270" indent="0">
              <a:buNone/>
              <a:defRPr sz="945"/>
            </a:lvl6pPr>
            <a:lvl7pPr marL="2592070" indent="0">
              <a:buNone/>
              <a:defRPr sz="945"/>
            </a:lvl7pPr>
            <a:lvl8pPr marL="3023870" indent="0">
              <a:buNone/>
              <a:defRPr sz="945"/>
            </a:lvl8pPr>
            <a:lvl9pPr marL="3456305" indent="0">
              <a:buNone/>
              <a:defRPr sz="945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63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792034" y="345010"/>
            <a:ext cx="9936421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792034" y="1725046"/>
            <a:ext cx="9936421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792033" y="6006163"/>
            <a:ext cx="2592110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7FE0A-00DB-4CC4-B0F8-4A2E786493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3816162" y="6006163"/>
            <a:ext cx="3888165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136345" y="6006163"/>
            <a:ext cx="2592110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DFBD0-9AA6-4B35-9913-5E2566F46DF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/>
  <p:txStyles>
    <p:titleStyle>
      <a:lvl1pPr algn="l" defTabSz="864235" rtl="0" eaLnBrk="1" latinLnBrk="0" hangingPunct="1">
        <a:lnSpc>
          <a:spcPct val="90000"/>
        </a:lnSpc>
        <a:spcBef>
          <a:spcPct val="0"/>
        </a:spcBef>
        <a:buNone/>
        <a:defRPr sz="4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5900" indent="-215900" algn="l" defTabSz="864235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1pPr>
      <a:lvl2pPr marL="64770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2270" kern="1200">
          <a:solidFill>
            <a:schemeClr val="tx1"/>
          </a:solidFill>
          <a:latin typeface="+mn-lt"/>
          <a:ea typeface="+mn-ea"/>
          <a:cs typeface="+mn-cs"/>
        </a:defRPr>
      </a:lvl2pPr>
      <a:lvl3pPr marL="1080135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511935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943735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3761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4235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image" Target="../media/image1.jpeg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2.xml"/><Relationship Id="rId1" Type="http://schemas.openxmlformats.org/officeDocument/2006/relationships/tags" Target="../tags/tag64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72.xml"/><Relationship Id="rId8" Type="http://schemas.openxmlformats.org/officeDocument/2006/relationships/tags" Target="../tags/tag171.xml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3" Type="http://schemas.openxmlformats.org/officeDocument/2006/relationships/notesSlide" Target="../notesSlides/notesSlide10.xml"/><Relationship Id="rId22" Type="http://schemas.openxmlformats.org/officeDocument/2006/relationships/slideLayout" Target="../slideLayouts/slideLayout12.xml"/><Relationship Id="rId21" Type="http://schemas.openxmlformats.org/officeDocument/2006/relationships/tags" Target="../tags/tag183.xml"/><Relationship Id="rId20" Type="http://schemas.openxmlformats.org/officeDocument/2006/relationships/image" Target="../media/image8.png"/><Relationship Id="rId2" Type="http://schemas.openxmlformats.org/officeDocument/2006/relationships/tags" Target="../tags/tag165.xml"/><Relationship Id="rId19" Type="http://schemas.openxmlformats.org/officeDocument/2006/relationships/tags" Target="../tags/tag182.xml"/><Relationship Id="rId18" Type="http://schemas.openxmlformats.org/officeDocument/2006/relationships/tags" Target="../tags/tag181.xml"/><Relationship Id="rId17" Type="http://schemas.openxmlformats.org/officeDocument/2006/relationships/tags" Target="../tags/tag180.xml"/><Relationship Id="rId16" Type="http://schemas.openxmlformats.org/officeDocument/2006/relationships/tags" Target="../tags/tag179.xml"/><Relationship Id="rId15" Type="http://schemas.openxmlformats.org/officeDocument/2006/relationships/tags" Target="../tags/tag178.xml"/><Relationship Id="rId14" Type="http://schemas.openxmlformats.org/officeDocument/2006/relationships/tags" Target="../tags/tag177.xml"/><Relationship Id="rId13" Type="http://schemas.openxmlformats.org/officeDocument/2006/relationships/tags" Target="../tags/tag176.xml"/><Relationship Id="rId12" Type="http://schemas.openxmlformats.org/officeDocument/2006/relationships/tags" Target="../tags/tag175.xml"/><Relationship Id="rId11" Type="http://schemas.openxmlformats.org/officeDocument/2006/relationships/tags" Target="../tags/tag174.xml"/><Relationship Id="rId10" Type="http://schemas.openxmlformats.org/officeDocument/2006/relationships/tags" Target="../tags/tag173.xml"/><Relationship Id="rId1" Type="http://schemas.openxmlformats.org/officeDocument/2006/relationships/tags" Target="../tags/tag164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95.xml"/><Relationship Id="rId8" Type="http://schemas.openxmlformats.org/officeDocument/2006/relationships/tags" Target="../tags/tag194.xml"/><Relationship Id="rId7" Type="http://schemas.openxmlformats.org/officeDocument/2006/relationships/tags" Target="../tags/tag193.xml"/><Relationship Id="rId6" Type="http://schemas.openxmlformats.org/officeDocument/2006/relationships/tags" Target="../tags/tag192.xml"/><Relationship Id="rId5" Type="http://schemas.openxmlformats.org/officeDocument/2006/relationships/tags" Target="../tags/tag191.xml"/><Relationship Id="rId4" Type="http://schemas.openxmlformats.org/officeDocument/2006/relationships/tags" Target="../tags/tag190.xml"/><Relationship Id="rId3" Type="http://schemas.openxmlformats.org/officeDocument/2006/relationships/tags" Target="../tags/tag189.xml"/><Relationship Id="rId23" Type="http://schemas.openxmlformats.org/officeDocument/2006/relationships/notesSlide" Target="../notesSlides/notesSlide11.xml"/><Relationship Id="rId22" Type="http://schemas.openxmlformats.org/officeDocument/2006/relationships/slideLayout" Target="../slideLayouts/slideLayout12.xml"/><Relationship Id="rId21" Type="http://schemas.openxmlformats.org/officeDocument/2006/relationships/tags" Target="../tags/tag206.xml"/><Relationship Id="rId20" Type="http://schemas.openxmlformats.org/officeDocument/2006/relationships/image" Target="../media/image9.png"/><Relationship Id="rId2" Type="http://schemas.openxmlformats.org/officeDocument/2006/relationships/tags" Target="../tags/tag188.xml"/><Relationship Id="rId19" Type="http://schemas.openxmlformats.org/officeDocument/2006/relationships/tags" Target="../tags/tag205.xml"/><Relationship Id="rId18" Type="http://schemas.openxmlformats.org/officeDocument/2006/relationships/tags" Target="../tags/tag204.xml"/><Relationship Id="rId17" Type="http://schemas.openxmlformats.org/officeDocument/2006/relationships/tags" Target="../tags/tag203.xml"/><Relationship Id="rId16" Type="http://schemas.openxmlformats.org/officeDocument/2006/relationships/tags" Target="../tags/tag202.xml"/><Relationship Id="rId15" Type="http://schemas.openxmlformats.org/officeDocument/2006/relationships/tags" Target="../tags/tag201.xml"/><Relationship Id="rId14" Type="http://schemas.openxmlformats.org/officeDocument/2006/relationships/tags" Target="../tags/tag200.xml"/><Relationship Id="rId13" Type="http://schemas.openxmlformats.org/officeDocument/2006/relationships/tags" Target="../tags/tag199.xml"/><Relationship Id="rId12" Type="http://schemas.openxmlformats.org/officeDocument/2006/relationships/tags" Target="../tags/tag198.xml"/><Relationship Id="rId11" Type="http://schemas.openxmlformats.org/officeDocument/2006/relationships/tags" Target="../tags/tag197.xml"/><Relationship Id="rId10" Type="http://schemas.openxmlformats.org/officeDocument/2006/relationships/tags" Target="../tags/tag196.xml"/><Relationship Id="rId1" Type="http://schemas.openxmlformats.org/officeDocument/2006/relationships/tags" Target="../tags/tag187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tags" Target="../tags/tag212.xml"/><Relationship Id="rId2" Type="http://schemas.openxmlformats.org/officeDocument/2006/relationships/tags" Target="../tags/tag211.xml"/><Relationship Id="rId1" Type="http://schemas.openxmlformats.org/officeDocument/2006/relationships/tags" Target="../tags/tag21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3.xml"/><Relationship Id="rId8" Type="http://schemas.openxmlformats.org/officeDocument/2006/relationships/slideLayout" Target="../slideLayouts/slideLayout12.xml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tags" Target="../tags/tag218.xml"/><Relationship Id="rId2" Type="http://schemas.openxmlformats.org/officeDocument/2006/relationships/tags" Target="../tags/tag217.xml"/><Relationship Id="rId1" Type="http://schemas.openxmlformats.org/officeDocument/2006/relationships/tags" Target="../tags/tag216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tags" Target="../tags/tag225.xml"/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tags" Target="../tags/tag222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37.xml"/><Relationship Id="rId8" Type="http://schemas.openxmlformats.org/officeDocument/2006/relationships/tags" Target="../tags/tag236.xml"/><Relationship Id="rId7" Type="http://schemas.openxmlformats.org/officeDocument/2006/relationships/tags" Target="../tags/tag235.xml"/><Relationship Id="rId6" Type="http://schemas.openxmlformats.org/officeDocument/2006/relationships/tags" Target="../tags/tag234.xml"/><Relationship Id="rId5" Type="http://schemas.openxmlformats.org/officeDocument/2006/relationships/tags" Target="../tags/tag233.xml"/><Relationship Id="rId4" Type="http://schemas.openxmlformats.org/officeDocument/2006/relationships/tags" Target="../tags/tag232.xml"/><Relationship Id="rId3" Type="http://schemas.openxmlformats.org/officeDocument/2006/relationships/tags" Target="../tags/tag231.xml"/><Relationship Id="rId2" Type="http://schemas.openxmlformats.org/officeDocument/2006/relationships/tags" Target="../tags/tag230.xml"/><Relationship Id="rId11" Type="http://schemas.openxmlformats.org/officeDocument/2006/relationships/notesSlide" Target="../notesSlides/notesSlide15.xml"/><Relationship Id="rId10" Type="http://schemas.openxmlformats.org/officeDocument/2006/relationships/slideLayout" Target="../slideLayouts/slideLayout12.xml"/><Relationship Id="rId1" Type="http://schemas.openxmlformats.org/officeDocument/2006/relationships/tags" Target="../tags/tag229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8.png"/><Relationship Id="rId8" Type="http://schemas.openxmlformats.org/officeDocument/2006/relationships/tags" Target="../tags/tag247.xml"/><Relationship Id="rId7" Type="http://schemas.openxmlformats.org/officeDocument/2006/relationships/image" Target="../media/image17.png"/><Relationship Id="rId6" Type="http://schemas.openxmlformats.org/officeDocument/2006/relationships/tags" Target="../tags/tag246.xml"/><Relationship Id="rId5" Type="http://schemas.openxmlformats.org/officeDocument/2006/relationships/tags" Target="../tags/tag245.xml"/><Relationship Id="rId4" Type="http://schemas.openxmlformats.org/officeDocument/2006/relationships/tags" Target="../tags/tag244.xml"/><Relationship Id="rId3" Type="http://schemas.openxmlformats.org/officeDocument/2006/relationships/tags" Target="../tags/tag243.xml"/><Relationship Id="rId2" Type="http://schemas.openxmlformats.org/officeDocument/2006/relationships/tags" Target="../tags/tag242.xml"/><Relationship Id="rId11" Type="http://schemas.openxmlformats.org/officeDocument/2006/relationships/notesSlide" Target="../notesSlides/notesSlide16.xml"/><Relationship Id="rId10" Type="http://schemas.openxmlformats.org/officeDocument/2006/relationships/slideLayout" Target="../slideLayouts/slideLayout12.xml"/><Relationship Id="rId1" Type="http://schemas.openxmlformats.org/officeDocument/2006/relationships/tags" Target="../tags/tag241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259.xml"/><Relationship Id="rId8" Type="http://schemas.openxmlformats.org/officeDocument/2006/relationships/tags" Target="../tags/tag258.xml"/><Relationship Id="rId7" Type="http://schemas.openxmlformats.org/officeDocument/2006/relationships/tags" Target="../tags/tag257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3" Type="http://schemas.openxmlformats.org/officeDocument/2006/relationships/tags" Target="../tags/tag253.xml"/><Relationship Id="rId2" Type="http://schemas.openxmlformats.org/officeDocument/2006/relationships/tags" Target="../tags/tag252.xml"/><Relationship Id="rId19" Type="http://schemas.openxmlformats.org/officeDocument/2006/relationships/notesSlide" Target="../notesSlides/notesSlide17.xml"/><Relationship Id="rId18" Type="http://schemas.openxmlformats.org/officeDocument/2006/relationships/slideLayout" Target="../slideLayouts/slideLayout14.xml"/><Relationship Id="rId17" Type="http://schemas.openxmlformats.org/officeDocument/2006/relationships/tags" Target="../tags/tag267.xml"/><Relationship Id="rId16" Type="http://schemas.openxmlformats.org/officeDocument/2006/relationships/tags" Target="../tags/tag266.xml"/><Relationship Id="rId15" Type="http://schemas.openxmlformats.org/officeDocument/2006/relationships/tags" Target="../tags/tag265.xml"/><Relationship Id="rId14" Type="http://schemas.openxmlformats.org/officeDocument/2006/relationships/tags" Target="../tags/tag264.xml"/><Relationship Id="rId13" Type="http://schemas.openxmlformats.org/officeDocument/2006/relationships/tags" Target="../tags/tag263.xml"/><Relationship Id="rId12" Type="http://schemas.openxmlformats.org/officeDocument/2006/relationships/tags" Target="../tags/tag262.xml"/><Relationship Id="rId11" Type="http://schemas.openxmlformats.org/officeDocument/2006/relationships/tags" Target="../tags/tag261.xml"/><Relationship Id="rId10" Type="http://schemas.openxmlformats.org/officeDocument/2006/relationships/tags" Target="../tags/tag260.xml"/><Relationship Id="rId1" Type="http://schemas.openxmlformats.org/officeDocument/2006/relationships/tags" Target="../tags/tag251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0" Type="http://schemas.openxmlformats.org/officeDocument/2006/relationships/notesSlide" Target="../notesSlides/notesSlide18.xml"/><Relationship Id="rId2" Type="http://schemas.openxmlformats.org/officeDocument/2006/relationships/tags" Target="../tags/tag272.xml"/><Relationship Id="rId19" Type="http://schemas.openxmlformats.org/officeDocument/2006/relationships/slideLayout" Target="../slideLayouts/slideLayout14.xml"/><Relationship Id="rId18" Type="http://schemas.openxmlformats.org/officeDocument/2006/relationships/tags" Target="../tags/tag288.xml"/><Relationship Id="rId17" Type="http://schemas.openxmlformats.org/officeDocument/2006/relationships/tags" Target="../tags/tag287.xml"/><Relationship Id="rId16" Type="http://schemas.openxmlformats.org/officeDocument/2006/relationships/tags" Target="../tags/tag286.xml"/><Relationship Id="rId15" Type="http://schemas.openxmlformats.org/officeDocument/2006/relationships/tags" Target="../tags/tag285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299.xml"/><Relationship Id="rId8" Type="http://schemas.openxmlformats.org/officeDocument/2006/relationships/tags" Target="../tags/tag298.xml"/><Relationship Id="rId7" Type="http://schemas.openxmlformats.org/officeDocument/2006/relationships/image" Target="../media/image19.png"/><Relationship Id="rId61" Type="http://schemas.openxmlformats.org/officeDocument/2006/relationships/notesSlide" Target="../notesSlides/notesSlide19.xml"/><Relationship Id="rId60" Type="http://schemas.openxmlformats.org/officeDocument/2006/relationships/vmlDrawing" Target="../drawings/vmlDrawing1.vml"/><Relationship Id="rId6" Type="http://schemas.openxmlformats.org/officeDocument/2006/relationships/tags" Target="../tags/tag297.xml"/><Relationship Id="rId59" Type="http://schemas.openxmlformats.org/officeDocument/2006/relationships/slideLayout" Target="../slideLayouts/slideLayout14.xml"/><Relationship Id="rId58" Type="http://schemas.openxmlformats.org/officeDocument/2006/relationships/tags" Target="../tags/tag346.xml"/><Relationship Id="rId57" Type="http://schemas.openxmlformats.org/officeDocument/2006/relationships/tags" Target="../tags/tag345.xml"/><Relationship Id="rId56" Type="http://schemas.openxmlformats.org/officeDocument/2006/relationships/tags" Target="../tags/tag344.xml"/><Relationship Id="rId55" Type="http://schemas.openxmlformats.org/officeDocument/2006/relationships/tags" Target="../tags/tag343.xml"/><Relationship Id="rId54" Type="http://schemas.openxmlformats.org/officeDocument/2006/relationships/image" Target="../media/image20.wmf"/><Relationship Id="rId53" Type="http://schemas.openxmlformats.org/officeDocument/2006/relationships/oleObject" Target="../embeddings/oleObject1.bin"/><Relationship Id="rId52" Type="http://schemas.openxmlformats.org/officeDocument/2006/relationships/tags" Target="../tags/tag342.xml"/><Relationship Id="rId51" Type="http://schemas.openxmlformats.org/officeDocument/2006/relationships/tags" Target="../tags/tag341.xml"/><Relationship Id="rId50" Type="http://schemas.openxmlformats.org/officeDocument/2006/relationships/tags" Target="../tags/tag340.xml"/><Relationship Id="rId5" Type="http://schemas.openxmlformats.org/officeDocument/2006/relationships/tags" Target="../tags/tag296.xml"/><Relationship Id="rId49" Type="http://schemas.openxmlformats.org/officeDocument/2006/relationships/tags" Target="../tags/tag339.xml"/><Relationship Id="rId48" Type="http://schemas.openxmlformats.org/officeDocument/2006/relationships/tags" Target="../tags/tag338.xml"/><Relationship Id="rId47" Type="http://schemas.openxmlformats.org/officeDocument/2006/relationships/tags" Target="../tags/tag337.xml"/><Relationship Id="rId46" Type="http://schemas.openxmlformats.org/officeDocument/2006/relationships/tags" Target="../tags/tag336.xml"/><Relationship Id="rId45" Type="http://schemas.openxmlformats.org/officeDocument/2006/relationships/tags" Target="../tags/tag335.xml"/><Relationship Id="rId44" Type="http://schemas.openxmlformats.org/officeDocument/2006/relationships/tags" Target="../tags/tag334.xml"/><Relationship Id="rId43" Type="http://schemas.openxmlformats.org/officeDocument/2006/relationships/tags" Target="../tags/tag333.xml"/><Relationship Id="rId42" Type="http://schemas.openxmlformats.org/officeDocument/2006/relationships/tags" Target="../tags/tag332.xml"/><Relationship Id="rId41" Type="http://schemas.openxmlformats.org/officeDocument/2006/relationships/tags" Target="../tags/tag331.xml"/><Relationship Id="rId40" Type="http://schemas.openxmlformats.org/officeDocument/2006/relationships/tags" Target="../tags/tag330.xml"/><Relationship Id="rId4" Type="http://schemas.openxmlformats.org/officeDocument/2006/relationships/tags" Target="../tags/tag295.xml"/><Relationship Id="rId39" Type="http://schemas.openxmlformats.org/officeDocument/2006/relationships/tags" Target="../tags/tag329.xml"/><Relationship Id="rId38" Type="http://schemas.openxmlformats.org/officeDocument/2006/relationships/tags" Target="../tags/tag328.xml"/><Relationship Id="rId37" Type="http://schemas.openxmlformats.org/officeDocument/2006/relationships/tags" Target="../tags/tag327.xml"/><Relationship Id="rId36" Type="http://schemas.openxmlformats.org/officeDocument/2006/relationships/tags" Target="../tags/tag326.xml"/><Relationship Id="rId35" Type="http://schemas.openxmlformats.org/officeDocument/2006/relationships/tags" Target="../tags/tag325.xml"/><Relationship Id="rId34" Type="http://schemas.openxmlformats.org/officeDocument/2006/relationships/tags" Target="../tags/tag324.xml"/><Relationship Id="rId33" Type="http://schemas.openxmlformats.org/officeDocument/2006/relationships/tags" Target="../tags/tag323.xml"/><Relationship Id="rId32" Type="http://schemas.openxmlformats.org/officeDocument/2006/relationships/tags" Target="../tags/tag322.xml"/><Relationship Id="rId31" Type="http://schemas.openxmlformats.org/officeDocument/2006/relationships/tags" Target="../tags/tag321.xml"/><Relationship Id="rId30" Type="http://schemas.openxmlformats.org/officeDocument/2006/relationships/tags" Target="../tags/tag320.xml"/><Relationship Id="rId3" Type="http://schemas.openxmlformats.org/officeDocument/2006/relationships/tags" Target="../tags/tag294.xml"/><Relationship Id="rId29" Type="http://schemas.openxmlformats.org/officeDocument/2006/relationships/tags" Target="../tags/tag319.xml"/><Relationship Id="rId28" Type="http://schemas.openxmlformats.org/officeDocument/2006/relationships/tags" Target="../tags/tag318.xml"/><Relationship Id="rId27" Type="http://schemas.openxmlformats.org/officeDocument/2006/relationships/tags" Target="../tags/tag317.xml"/><Relationship Id="rId26" Type="http://schemas.openxmlformats.org/officeDocument/2006/relationships/tags" Target="../tags/tag316.xml"/><Relationship Id="rId25" Type="http://schemas.openxmlformats.org/officeDocument/2006/relationships/tags" Target="../tags/tag315.xml"/><Relationship Id="rId24" Type="http://schemas.openxmlformats.org/officeDocument/2006/relationships/tags" Target="../tags/tag314.xml"/><Relationship Id="rId23" Type="http://schemas.openxmlformats.org/officeDocument/2006/relationships/tags" Target="../tags/tag313.xml"/><Relationship Id="rId22" Type="http://schemas.openxmlformats.org/officeDocument/2006/relationships/tags" Target="../tags/tag312.xml"/><Relationship Id="rId21" Type="http://schemas.openxmlformats.org/officeDocument/2006/relationships/tags" Target="../tags/tag311.xml"/><Relationship Id="rId20" Type="http://schemas.openxmlformats.org/officeDocument/2006/relationships/tags" Target="../tags/tag310.xml"/><Relationship Id="rId2" Type="http://schemas.openxmlformats.org/officeDocument/2006/relationships/tags" Target="../tags/tag293.xml"/><Relationship Id="rId19" Type="http://schemas.openxmlformats.org/officeDocument/2006/relationships/tags" Target="../tags/tag309.xml"/><Relationship Id="rId18" Type="http://schemas.openxmlformats.org/officeDocument/2006/relationships/tags" Target="../tags/tag308.xml"/><Relationship Id="rId17" Type="http://schemas.openxmlformats.org/officeDocument/2006/relationships/tags" Target="../tags/tag307.xml"/><Relationship Id="rId16" Type="http://schemas.openxmlformats.org/officeDocument/2006/relationships/tags" Target="../tags/tag306.xml"/><Relationship Id="rId15" Type="http://schemas.openxmlformats.org/officeDocument/2006/relationships/tags" Target="../tags/tag305.xml"/><Relationship Id="rId14" Type="http://schemas.openxmlformats.org/officeDocument/2006/relationships/tags" Target="../tags/tag304.xml"/><Relationship Id="rId13" Type="http://schemas.openxmlformats.org/officeDocument/2006/relationships/tags" Target="../tags/tag303.xml"/><Relationship Id="rId12" Type="http://schemas.openxmlformats.org/officeDocument/2006/relationships/tags" Target="../tags/tag302.xml"/><Relationship Id="rId11" Type="http://schemas.openxmlformats.org/officeDocument/2006/relationships/tags" Target="../tags/tag301.xml"/><Relationship Id="rId10" Type="http://schemas.openxmlformats.org/officeDocument/2006/relationships/tags" Target="../tags/tag300.xml"/><Relationship Id="rId1" Type="http://schemas.openxmlformats.org/officeDocument/2006/relationships/tags" Target="../tags/tag29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image" Target="../media/image2.png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88.xml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tags" Target="../tags/tag7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0.xml"/><Relationship Id="rId7" Type="http://schemas.openxmlformats.org/officeDocument/2006/relationships/slideLayout" Target="../slideLayouts/slideLayout14.xml"/><Relationship Id="rId6" Type="http://schemas.openxmlformats.org/officeDocument/2006/relationships/tags" Target="../tags/tag355.xml"/><Relationship Id="rId5" Type="http://schemas.openxmlformats.org/officeDocument/2006/relationships/tags" Target="../tags/tag354.xml"/><Relationship Id="rId4" Type="http://schemas.openxmlformats.org/officeDocument/2006/relationships/tags" Target="../tags/tag353.xml"/><Relationship Id="rId3" Type="http://schemas.openxmlformats.org/officeDocument/2006/relationships/tags" Target="../tags/tag352.xml"/><Relationship Id="rId2" Type="http://schemas.openxmlformats.org/officeDocument/2006/relationships/tags" Target="../tags/tag351.xml"/><Relationship Id="rId1" Type="http://schemas.openxmlformats.org/officeDocument/2006/relationships/tags" Target="../tags/tag350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tags" Target="../tags/tag365.xml"/><Relationship Id="rId7" Type="http://schemas.openxmlformats.org/officeDocument/2006/relationships/image" Target="../media/image21.png"/><Relationship Id="rId6" Type="http://schemas.openxmlformats.org/officeDocument/2006/relationships/tags" Target="../tags/tag364.xml"/><Relationship Id="rId5" Type="http://schemas.openxmlformats.org/officeDocument/2006/relationships/tags" Target="../tags/tag363.xml"/><Relationship Id="rId4" Type="http://schemas.openxmlformats.org/officeDocument/2006/relationships/tags" Target="../tags/tag362.xml"/><Relationship Id="rId3" Type="http://schemas.openxmlformats.org/officeDocument/2006/relationships/tags" Target="../tags/tag361.xml"/><Relationship Id="rId2" Type="http://schemas.openxmlformats.org/officeDocument/2006/relationships/tags" Target="../tags/tag360.xml"/><Relationship Id="rId10" Type="http://schemas.openxmlformats.org/officeDocument/2006/relationships/notesSlide" Target="../notesSlides/notesSlide21.xml"/><Relationship Id="rId1" Type="http://schemas.openxmlformats.org/officeDocument/2006/relationships/tags" Target="../tags/tag359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2.xml"/><Relationship Id="rId8" Type="http://schemas.openxmlformats.org/officeDocument/2006/relationships/slideLayout" Target="../slideLayouts/slideLayout14.xml"/><Relationship Id="rId7" Type="http://schemas.openxmlformats.org/officeDocument/2006/relationships/tags" Target="../tags/tag375.xml"/><Relationship Id="rId6" Type="http://schemas.openxmlformats.org/officeDocument/2006/relationships/tags" Target="../tags/tag374.xml"/><Relationship Id="rId5" Type="http://schemas.openxmlformats.org/officeDocument/2006/relationships/tags" Target="../tags/tag373.xml"/><Relationship Id="rId4" Type="http://schemas.openxmlformats.org/officeDocument/2006/relationships/tags" Target="../tags/tag372.xml"/><Relationship Id="rId3" Type="http://schemas.openxmlformats.org/officeDocument/2006/relationships/tags" Target="../tags/tag371.xml"/><Relationship Id="rId2" Type="http://schemas.openxmlformats.org/officeDocument/2006/relationships/tags" Target="../tags/tag370.xml"/><Relationship Id="rId1" Type="http://schemas.openxmlformats.org/officeDocument/2006/relationships/tags" Target="../tags/tag369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image" Target="../media/image22.png"/><Relationship Id="rId7" Type="http://schemas.openxmlformats.org/officeDocument/2006/relationships/tags" Target="../tags/tag385.xml"/><Relationship Id="rId6" Type="http://schemas.openxmlformats.org/officeDocument/2006/relationships/tags" Target="../tags/tag384.xml"/><Relationship Id="rId5" Type="http://schemas.openxmlformats.org/officeDocument/2006/relationships/tags" Target="../tags/tag383.xml"/><Relationship Id="rId4" Type="http://schemas.openxmlformats.org/officeDocument/2006/relationships/tags" Target="../tags/tag382.xml"/><Relationship Id="rId3" Type="http://schemas.openxmlformats.org/officeDocument/2006/relationships/tags" Target="../tags/tag381.xml"/><Relationship Id="rId2" Type="http://schemas.openxmlformats.org/officeDocument/2006/relationships/tags" Target="../tags/tag380.xml"/><Relationship Id="rId10" Type="http://schemas.openxmlformats.org/officeDocument/2006/relationships/notesSlide" Target="../notesSlides/notesSlide23.xml"/><Relationship Id="rId1" Type="http://schemas.openxmlformats.org/officeDocument/2006/relationships/tags" Target="../tags/tag379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4.xml"/><Relationship Id="rId8" Type="http://schemas.openxmlformats.org/officeDocument/2006/relationships/slideLayout" Target="../slideLayouts/slideLayout14.xml"/><Relationship Id="rId7" Type="http://schemas.openxmlformats.org/officeDocument/2006/relationships/tags" Target="../tags/tag395.xml"/><Relationship Id="rId6" Type="http://schemas.openxmlformats.org/officeDocument/2006/relationships/tags" Target="../tags/tag394.xml"/><Relationship Id="rId5" Type="http://schemas.openxmlformats.org/officeDocument/2006/relationships/tags" Target="../tags/tag393.xml"/><Relationship Id="rId4" Type="http://schemas.openxmlformats.org/officeDocument/2006/relationships/tags" Target="../tags/tag392.xml"/><Relationship Id="rId3" Type="http://schemas.openxmlformats.org/officeDocument/2006/relationships/tags" Target="../tags/tag391.xml"/><Relationship Id="rId2" Type="http://schemas.openxmlformats.org/officeDocument/2006/relationships/tags" Target="../tags/tag390.xml"/><Relationship Id="rId1" Type="http://schemas.openxmlformats.org/officeDocument/2006/relationships/tags" Target="../tags/tag389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5.xml"/><Relationship Id="rId7" Type="http://schemas.openxmlformats.org/officeDocument/2006/relationships/slideLayout" Target="../slideLayouts/slideLayout12.xml"/><Relationship Id="rId6" Type="http://schemas.openxmlformats.org/officeDocument/2006/relationships/tags" Target="../tags/tag403.xml"/><Relationship Id="rId5" Type="http://schemas.openxmlformats.org/officeDocument/2006/relationships/image" Target="../media/image23.png"/><Relationship Id="rId4" Type="http://schemas.openxmlformats.org/officeDocument/2006/relationships/tags" Target="../tags/tag402.xml"/><Relationship Id="rId3" Type="http://schemas.openxmlformats.org/officeDocument/2006/relationships/tags" Target="../tags/tag401.xml"/><Relationship Id="rId2" Type="http://schemas.openxmlformats.org/officeDocument/2006/relationships/tags" Target="../tags/tag400.xml"/><Relationship Id="rId1" Type="http://schemas.openxmlformats.org/officeDocument/2006/relationships/tags" Target="../tags/tag399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6.xml"/><Relationship Id="rId7" Type="http://schemas.openxmlformats.org/officeDocument/2006/relationships/slideLayout" Target="../slideLayouts/slideLayout12.xml"/><Relationship Id="rId6" Type="http://schemas.openxmlformats.org/officeDocument/2006/relationships/tags" Target="../tags/tag411.xml"/><Relationship Id="rId5" Type="http://schemas.openxmlformats.org/officeDocument/2006/relationships/image" Target="../media/image24.png"/><Relationship Id="rId4" Type="http://schemas.openxmlformats.org/officeDocument/2006/relationships/tags" Target="../tags/tag410.xml"/><Relationship Id="rId3" Type="http://schemas.openxmlformats.org/officeDocument/2006/relationships/tags" Target="../tags/tag409.xml"/><Relationship Id="rId2" Type="http://schemas.openxmlformats.org/officeDocument/2006/relationships/tags" Target="../tags/tag408.xml"/><Relationship Id="rId1" Type="http://schemas.openxmlformats.org/officeDocument/2006/relationships/tags" Target="../tags/tag407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423.xml"/><Relationship Id="rId8" Type="http://schemas.openxmlformats.org/officeDocument/2006/relationships/tags" Target="../tags/tag422.xml"/><Relationship Id="rId7" Type="http://schemas.openxmlformats.org/officeDocument/2006/relationships/tags" Target="../tags/tag421.xml"/><Relationship Id="rId6" Type="http://schemas.openxmlformats.org/officeDocument/2006/relationships/tags" Target="../tags/tag420.xml"/><Relationship Id="rId5" Type="http://schemas.openxmlformats.org/officeDocument/2006/relationships/tags" Target="../tags/tag419.xml"/><Relationship Id="rId4" Type="http://schemas.openxmlformats.org/officeDocument/2006/relationships/tags" Target="../tags/tag418.xml"/><Relationship Id="rId3" Type="http://schemas.openxmlformats.org/officeDocument/2006/relationships/tags" Target="../tags/tag417.xml"/><Relationship Id="rId26" Type="http://schemas.openxmlformats.org/officeDocument/2006/relationships/notesSlide" Target="../notesSlides/notesSlide27.xml"/><Relationship Id="rId25" Type="http://schemas.openxmlformats.org/officeDocument/2006/relationships/slideLayout" Target="../slideLayouts/slideLayout12.xml"/><Relationship Id="rId24" Type="http://schemas.openxmlformats.org/officeDocument/2006/relationships/tags" Target="../tags/tag438.xml"/><Relationship Id="rId23" Type="http://schemas.openxmlformats.org/officeDocument/2006/relationships/tags" Target="../tags/tag437.xml"/><Relationship Id="rId22" Type="http://schemas.openxmlformats.org/officeDocument/2006/relationships/tags" Target="../tags/tag436.xml"/><Relationship Id="rId21" Type="http://schemas.openxmlformats.org/officeDocument/2006/relationships/tags" Target="../tags/tag435.xml"/><Relationship Id="rId20" Type="http://schemas.openxmlformats.org/officeDocument/2006/relationships/tags" Target="../tags/tag434.xml"/><Relationship Id="rId2" Type="http://schemas.openxmlformats.org/officeDocument/2006/relationships/tags" Target="../tags/tag416.xml"/><Relationship Id="rId19" Type="http://schemas.openxmlformats.org/officeDocument/2006/relationships/tags" Target="../tags/tag433.xml"/><Relationship Id="rId18" Type="http://schemas.openxmlformats.org/officeDocument/2006/relationships/tags" Target="../tags/tag432.xml"/><Relationship Id="rId17" Type="http://schemas.openxmlformats.org/officeDocument/2006/relationships/tags" Target="../tags/tag431.xml"/><Relationship Id="rId16" Type="http://schemas.openxmlformats.org/officeDocument/2006/relationships/tags" Target="../tags/tag430.xml"/><Relationship Id="rId15" Type="http://schemas.openxmlformats.org/officeDocument/2006/relationships/tags" Target="../tags/tag429.xml"/><Relationship Id="rId14" Type="http://schemas.openxmlformats.org/officeDocument/2006/relationships/tags" Target="../tags/tag428.xml"/><Relationship Id="rId13" Type="http://schemas.openxmlformats.org/officeDocument/2006/relationships/tags" Target="../tags/tag427.xml"/><Relationship Id="rId12" Type="http://schemas.openxmlformats.org/officeDocument/2006/relationships/tags" Target="../tags/tag426.xml"/><Relationship Id="rId11" Type="http://schemas.openxmlformats.org/officeDocument/2006/relationships/tags" Target="../tags/tag425.xml"/><Relationship Id="rId10" Type="http://schemas.openxmlformats.org/officeDocument/2006/relationships/tags" Target="../tags/tag424.xml"/><Relationship Id="rId1" Type="http://schemas.openxmlformats.org/officeDocument/2006/relationships/tags" Target="../tags/tag415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449.xml"/><Relationship Id="rId8" Type="http://schemas.openxmlformats.org/officeDocument/2006/relationships/tags" Target="../tags/tag448.xml"/><Relationship Id="rId7" Type="http://schemas.openxmlformats.org/officeDocument/2006/relationships/image" Target="../media/image1.jpeg"/><Relationship Id="rId6" Type="http://schemas.openxmlformats.org/officeDocument/2006/relationships/tags" Target="../tags/tag447.xml"/><Relationship Id="rId5" Type="http://schemas.openxmlformats.org/officeDocument/2006/relationships/tags" Target="../tags/tag446.xml"/><Relationship Id="rId4" Type="http://schemas.openxmlformats.org/officeDocument/2006/relationships/tags" Target="../tags/tag445.xml"/><Relationship Id="rId3" Type="http://schemas.openxmlformats.org/officeDocument/2006/relationships/tags" Target="../tags/tag444.xml"/><Relationship Id="rId2" Type="http://schemas.openxmlformats.org/officeDocument/2006/relationships/tags" Target="../tags/tag443.xml"/><Relationship Id="rId13" Type="http://schemas.openxmlformats.org/officeDocument/2006/relationships/notesSlide" Target="../notesSlides/notesSlide28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25.png"/><Relationship Id="rId10" Type="http://schemas.openxmlformats.org/officeDocument/2006/relationships/tags" Target="../tags/tag450.xml"/><Relationship Id="rId1" Type="http://schemas.openxmlformats.org/officeDocument/2006/relationships/tags" Target="../tags/tag44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12.xml"/><Relationship Id="rId6" Type="http://schemas.openxmlformats.org/officeDocument/2006/relationships/tags" Target="../tags/tag96.xml"/><Relationship Id="rId5" Type="http://schemas.openxmlformats.org/officeDocument/2006/relationships/image" Target="../media/image3.png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tags" Target="../tags/tag92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tags" Target="../tags/tag100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image" Target="../media/image4.png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0" Type="http://schemas.openxmlformats.org/officeDocument/2006/relationships/notesSlide" Target="../notesSlides/notesSlide5.xml"/><Relationship Id="rId1" Type="http://schemas.openxmlformats.org/officeDocument/2006/relationships/tags" Target="../tags/tag107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24.xml"/><Relationship Id="rId8" Type="http://schemas.openxmlformats.org/officeDocument/2006/relationships/tags" Target="../tags/tag123.xml"/><Relationship Id="rId7" Type="http://schemas.openxmlformats.org/officeDocument/2006/relationships/tags" Target="../tags/tag122.xml"/><Relationship Id="rId6" Type="http://schemas.openxmlformats.org/officeDocument/2006/relationships/image" Target="../media/image5.jpeg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4" Type="http://schemas.openxmlformats.org/officeDocument/2006/relationships/notesSlide" Target="../notesSlides/notesSlide6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127.xml"/><Relationship Id="rId11" Type="http://schemas.openxmlformats.org/officeDocument/2006/relationships/tags" Target="../tags/tag126.xml"/><Relationship Id="rId10" Type="http://schemas.openxmlformats.org/officeDocument/2006/relationships/tags" Target="../tags/tag125.xml"/><Relationship Id="rId1" Type="http://schemas.openxmlformats.org/officeDocument/2006/relationships/tags" Target="../tags/tag117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39.xml"/><Relationship Id="rId8" Type="http://schemas.openxmlformats.org/officeDocument/2006/relationships/tags" Target="../tags/tag138.xml"/><Relationship Id="rId7" Type="http://schemas.openxmlformats.org/officeDocument/2006/relationships/tags" Target="../tags/tag137.xml"/><Relationship Id="rId6" Type="http://schemas.openxmlformats.org/officeDocument/2006/relationships/tags" Target="../tags/tag136.xml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4" Type="http://schemas.openxmlformats.org/officeDocument/2006/relationships/notesSlide" Target="../notesSlides/notesSlide7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142.xml"/><Relationship Id="rId11" Type="http://schemas.openxmlformats.org/officeDocument/2006/relationships/tags" Target="../tags/tag141.xml"/><Relationship Id="rId10" Type="http://schemas.openxmlformats.org/officeDocument/2006/relationships/tags" Target="../tags/tag140.xml"/><Relationship Id="rId1" Type="http://schemas.openxmlformats.org/officeDocument/2006/relationships/tags" Target="../tags/tag13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51.xml"/><Relationship Id="rId6" Type="http://schemas.openxmlformats.org/officeDocument/2006/relationships/image" Target="../media/image6.png"/><Relationship Id="rId5" Type="http://schemas.openxmlformats.org/officeDocument/2006/relationships/tags" Target="../tags/tag150.xml"/><Relationship Id="rId4" Type="http://schemas.openxmlformats.org/officeDocument/2006/relationships/tags" Target="../tags/tag149.xml"/><Relationship Id="rId3" Type="http://schemas.openxmlformats.org/officeDocument/2006/relationships/tags" Target="../tags/tag148.xml"/><Relationship Id="rId2" Type="http://schemas.openxmlformats.org/officeDocument/2006/relationships/tags" Target="../tags/tag147.xml"/><Relationship Id="rId1" Type="http://schemas.openxmlformats.org/officeDocument/2006/relationships/tags" Target="../tags/tag146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9.xml"/><Relationship Id="rId8" Type="http://schemas.openxmlformats.org/officeDocument/2006/relationships/slideLayout" Target="../slideLayouts/slideLayout12.xml"/><Relationship Id="rId7" Type="http://schemas.openxmlformats.org/officeDocument/2006/relationships/image" Target="../media/image7.png"/><Relationship Id="rId6" Type="http://schemas.openxmlformats.org/officeDocument/2006/relationships/tags" Target="../tags/tag160.xml"/><Relationship Id="rId5" Type="http://schemas.openxmlformats.org/officeDocument/2006/relationships/tags" Target="../tags/tag159.xml"/><Relationship Id="rId4" Type="http://schemas.openxmlformats.org/officeDocument/2006/relationships/tags" Target="../tags/tag158.xml"/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" Type="http://schemas.openxmlformats.org/officeDocument/2006/relationships/tags" Target="../tags/tag1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094711" y="2494140"/>
            <a:ext cx="50700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spc="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第一章 运动的描述</a:t>
            </a:r>
            <a:endParaRPr lang="en-US" altLang="zh-CN" sz="4000" spc="5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14171" y="3171272"/>
            <a:ext cx="6631134" cy="1656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600" spc="5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ource Han Serif SC" panose="02020400000000000000" pitchFamily="18" charset="-122"/>
              </a:rPr>
              <a:t>1.4</a:t>
            </a:r>
            <a:r>
              <a:rPr lang="en-US" altLang="zh-CN" sz="3600" spc="5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ource Han Serif SC" panose="02020400000000000000" pitchFamily="18" charset="-122"/>
              </a:rPr>
              <a:t>  </a:t>
            </a:r>
            <a:r>
              <a:rPr lang="zh-CN" altLang="en-US" sz="3600" spc="5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ource Han Serif SC" panose="02020400000000000000" pitchFamily="18" charset="-122"/>
              </a:rPr>
              <a:t>速度变化快慢的描述</a:t>
            </a:r>
            <a:endParaRPr lang="en-US" altLang="zh-CN" sz="3600" spc="5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Source Han Serif SC" panose="02020400000000000000" pitchFamily="18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600" spc="5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ource Han Serif SC" panose="02020400000000000000" pitchFamily="18" charset="-122"/>
              </a:rPr>
              <a:t>加速度</a:t>
            </a:r>
            <a:endParaRPr lang="zh-CN" altLang="en-US" sz="3600" spc="5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Source Han Serif SC" panose="02020400000000000000" pitchFamily="18" charset="-122"/>
            </a:endParaRPr>
          </a:p>
        </p:txBody>
      </p:sp>
      <p:grpSp>
        <p:nvGrpSpPr>
          <p:cNvPr id="3" name="组合 2"/>
          <p:cNvGrpSpPr/>
          <p:nvPr>
            <p:custDataLst>
              <p:tags r:id="rId3"/>
            </p:custDataLst>
          </p:nvPr>
        </p:nvGrpSpPr>
        <p:grpSpPr>
          <a:xfrm>
            <a:off x="6674942" y="857559"/>
            <a:ext cx="5607215" cy="4463641"/>
            <a:chOff x="5629913" y="957757"/>
            <a:chExt cx="5607215" cy="4463641"/>
          </a:xfrm>
        </p:grpSpPr>
        <p:sp>
          <p:nvSpPr>
            <p:cNvPr id="2" name="等腰三角形 1"/>
            <p:cNvSpPr/>
            <p:nvPr>
              <p:custDataLst>
                <p:tags r:id="rId4"/>
              </p:custDataLst>
            </p:nvPr>
          </p:nvSpPr>
          <p:spPr>
            <a:xfrm rot="3663470">
              <a:off x="8006163" y="1352460"/>
              <a:ext cx="2975080" cy="2185674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>
              <p:custDataLst>
                <p:tags r:id="rId5"/>
              </p:custDataLst>
            </p:nvPr>
          </p:nvSpPr>
          <p:spPr>
            <a:xfrm>
              <a:off x="5629913" y="1641398"/>
              <a:ext cx="3780000" cy="37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8" name="椭圆 7"/>
            <p:cNvSpPr/>
            <p:nvPr>
              <p:custDataLst>
                <p:tags r:id="rId6"/>
              </p:custDataLst>
            </p:nvPr>
          </p:nvSpPr>
          <p:spPr>
            <a:xfrm>
              <a:off x="5719913" y="1731398"/>
              <a:ext cx="3600000" cy="360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9" name="椭圆 18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>
            <a:xfrm flipH="1">
              <a:off x="5900276" y="1911398"/>
              <a:ext cx="3239274" cy="3240000"/>
            </a:xfrm>
            <a:prstGeom prst="ellipse">
              <a:avLst/>
            </a:prstGeom>
            <a:blipFill dpi="0" rotWithShape="1">
              <a:blip r:embed="rId8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0" name="椭圆 9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>
            <a:xfrm>
              <a:off x="9797128" y="1641398"/>
              <a:ext cx="1440000" cy="14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1" name="椭圆 10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>
            <a:xfrm>
              <a:off x="9977128" y="1821398"/>
              <a:ext cx="1080000" cy="108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68244" y="745287"/>
            <a:ext cx="2339102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加速度的方向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 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68313" y="1286198"/>
            <a:ext cx="1058386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just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　　在</a:t>
            </a: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加速直线运动中，</a:t>
            </a:r>
            <a:r>
              <a:rPr kumimoji="0" lang="en-US" altLang="zh-CN" sz="2400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</a:t>
            </a:r>
            <a:r>
              <a:rPr kumimoji="0" lang="en-US" altLang="zh-CN" sz="2400" i="0" u="none" strike="noStrike" kern="0" cap="none" spc="0" normalizeH="0" baseline="-250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2</a:t>
            </a:r>
            <a:r>
              <a:rPr kumimoji="0" lang="en-US" altLang="zh-CN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&gt;</a:t>
            </a:r>
            <a:r>
              <a:rPr kumimoji="0" lang="en-US" altLang="zh-CN" sz="2400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</a:t>
            </a:r>
            <a:r>
              <a:rPr kumimoji="0" lang="en-US" altLang="zh-CN" sz="2400" i="0" u="none" strike="noStrike" kern="0" cap="none" spc="0" normalizeH="0" baseline="-250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1</a:t>
            </a: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，速度增大，</a:t>
            </a:r>
            <a:r>
              <a:rPr kumimoji="0" lang="el-GR" altLang="zh-CN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Δ</a:t>
            </a:r>
            <a:r>
              <a:rPr kumimoji="0" lang="en-US" altLang="zh-CN" sz="2400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 </a:t>
            </a: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的方向与 </a:t>
            </a:r>
            <a:r>
              <a:rPr kumimoji="0" lang="en-US" altLang="zh-CN" sz="2400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 </a:t>
            </a: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的方向相同，故 </a:t>
            </a:r>
            <a:r>
              <a:rPr kumimoji="0" lang="en-US" altLang="zh-CN" sz="2400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a </a:t>
            </a: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的方向与 </a:t>
            </a:r>
            <a:r>
              <a:rPr kumimoji="0" lang="en-US" altLang="zh-CN" sz="2400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 </a:t>
            </a: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的方向相同。</a:t>
            </a:r>
            <a:endParaRPr kumimoji="0" lang="zh-CN" altLang="en-US" sz="24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  <p:grpSp>
        <p:nvGrpSpPr>
          <p:cNvPr id="8" name="Group 33"/>
          <p:cNvGrpSpPr/>
          <p:nvPr>
            <p:custDataLst>
              <p:tags r:id="rId6"/>
            </p:custDataLst>
          </p:nvPr>
        </p:nvGrpSpPr>
        <p:grpSpPr>
          <a:xfrm>
            <a:off x="3181351" y="2916502"/>
            <a:ext cx="1296987" cy="646113"/>
            <a:chOff x="2880" y="3360"/>
            <a:chExt cx="817" cy="489"/>
          </a:xfrm>
        </p:grpSpPr>
        <p:sp>
          <p:nvSpPr>
            <p:cNvPr id="10" name="Text Box 16"/>
            <p:cNvSpPr txBox="1"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2964" y="3360"/>
              <a:ext cx="589" cy="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folHlink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l-GR" altLang="zh-CN" sz="3600" b="1">
                  <a:solidFill>
                    <a:srgbClr val="FFFF00"/>
                  </a:solidFill>
                  <a:cs typeface="Times New Roman" panose="02020603050405020304" pitchFamily="18" charset="0"/>
                </a:rPr>
                <a:t>Δ</a:t>
              </a:r>
              <a:r>
                <a:rPr lang="en-US" altLang="zh-CN" sz="3600" b="1" i="1">
                  <a:solidFill>
                    <a:srgbClr val="FFFF00"/>
                  </a:solidFill>
                  <a:latin typeface="Book Antiqua" panose="02040602050305030304" pitchFamily="18" charset="0"/>
                </a:rPr>
                <a:t>v</a:t>
              </a:r>
              <a:endParaRPr lang="en-US" altLang="zh-CN" sz="3600" b="1" i="1">
                <a:solidFill>
                  <a:srgbClr val="FFFF00"/>
                </a:solidFill>
                <a:latin typeface="Book Antiqua" panose="02040602050305030304" pitchFamily="18" charset="0"/>
              </a:endParaRPr>
            </a:p>
          </p:txBody>
        </p:sp>
        <p:sp>
          <p:nvSpPr>
            <p:cNvPr id="11" name="Line 20"/>
            <p:cNvSpPr>
              <a:spLocks noChangeShapeType="1"/>
            </p:cNvSpPr>
            <p:nvPr>
              <p:custDataLst>
                <p:tags r:id="rId8"/>
              </p:custDataLst>
            </p:nvPr>
          </p:nvSpPr>
          <p:spPr bwMode="auto">
            <a:xfrm flipH="1" flipV="1">
              <a:off x="2880" y="3793"/>
              <a:ext cx="817" cy="0"/>
            </a:xfrm>
            <a:prstGeom prst="line">
              <a:avLst/>
            </a:prstGeom>
            <a:noFill/>
            <a:ln w="57150">
              <a:solidFill>
                <a:srgbClr val="FFC000"/>
              </a:solidFill>
              <a:round/>
              <a:headEnd type="stealth" w="lg" len="lg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70C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2" name="Group 36"/>
          <p:cNvGrpSpPr/>
          <p:nvPr>
            <p:custDataLst>
              <p:tags r:id="rId9"/>
            </p:custDataLst>
          </p:nvPr>
        </p:nvGrpSpPr>
        <p:grpSpPr>
          <a:xfrm>
            <a:off x="1022350" y="3587425"/>
            <a:ext cx="3455988" cy="647700"/>
            <a:chOff x="3451" y="3140"/>
            <a:chExt cx="2177" cy="489"/>
          </a:xfrm>
        </p:grpSpPr>
        <p:sp>
          <p:nvSpPr>
            <p:cNvPr id="13" name="Line 19"/>
            <p:cNvSpPr>
              <a:spLocks noChangeShapeType="1"/>
            </p:cNvSpPr>
            <p:nvPr>
              <p:custDataLst>
                <p:tags r:id="rId10"/>
              </p:custDataLst>
            </p:nvPr>
          </p:nvSpPr>
          <p:spPr bwMode="auto">
            <a:xfrm>
              <a:off x="3451" y="3158"/>
              <a:ext cx="2177" cy="0"/>
            </a:xfrm>
            <a:prstGeom prst="line">
              <a:avLst/>
            </a:prstGeom>
            <a:noFill/>
            <a:ln w="57150" cap="flat" cmpd="sng" algn="ctr">
              <a:solidFill>
                <a:srgbClr val="7030A0"/>
              </a:solidFill>
              <a:prstDash val="solid"/>
              <a:tailEnd type="stealth" w="lg" len="lg"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" name="Text Box 21"/>
            <p:cNvSpPr txBox="1"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4286" y="3140"/>
              <a:ext cx="531" cy="489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1" u="none" strike="noStrike" kern="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</a:rPr>
                <a:t>v</a:t>
              </a:r>
              <a:r>
                <a:rPr kumimoji="0" lang="en-US" altLang="zh-CN" sz="3600" b="1" i="0" u="none" strike="noStrike" kern="0" cap="none" spc="0" normalizeH="0" baseline="-2500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</a:rPr>
                <a:t>2</a:t>
              </a:r>
              <a:endPara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</a:endParaRPr>
            </a:p>
          </p:txBody>
        </p:sp>
      </p:grpSp>
      <p:grpSp>
        <p:nvGrpSpPr>
          <p:cNvPr id="16" name="Group 35"/>
          <p:cNvGrpSpPr/>
          <p:nvPr>
            <p:custDataLst>
              <p:tags r:id="rId12"/>
            </p:custDataLst>
          </p:nvPr>
        </p:nvGrpSpPr>
        <p:grpSpPr>
          <a:xfrm>
            <a:off x="763588" y="2827013"/>
            <a:ext cx="2427287" cy="846137"/>
            <a:chOff x="3288" y="2565"/>
            <a:chExt cx="1529" cy="639"/>
          </a:xfrm>
        </p:grpSpPr>
        <p:sp>
          <p:nvSpPr>
            <p:cNvPr id="17" name="Oval 18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3288" y="3022"/>
              <a:ext cx="181" cy="182"/>
            </a:xfrm>
            <a:prstGeom prst="ellipse">
              <a:avLst/>
            </a:prstGeom>
            <a:solidFill>
              <a:srgbClr val="FFC000"/>
            </a:solidFill>
            <a:ln w="9525">
              <a:solidFill>
                <a:srgbClr val="FFC000"/>
              </a:solidFill>
              <a:rou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36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" name="Text Box 22"/>
            <p:cNvSpPr txBox="1"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3937" y="2565"/>
              <a:ext cx="421" cy="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1" u="none" strike="noStrike" kern="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Book Antiqua" panose="02040602050305030304" pitchFamily="18" charset="0"/>
                  <a:ea typeface="宋体" panose="02010600030101010101" pitchFamily="2" charset="-122"/>
                </a:rPr>
                <a:t>v</a:t>
              </a:r>
              <a:r>
                <a:rPr kumimoji="0" lang="en-US" altLang="zh-CN" sz="3600" b="1" i="0" u="none" strike="noStrike" kern="0" cap="none" spc="0" normalizeH="0" baseline="-2500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</a:rPr>
                <a:t>1</a:t>
              </a:r>
              <a:endPara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1" name="Line 23"/>
            <p:cNvSpPr>
              <a:spLocks noChangeShapeType="1"/>
            </p:cNvSpPr>
            <p:nvPr>
              <p:custDataLst>
                <p:tags r:id="rId15"/>
              </p:custDataLst>
            </p:nvPr>
          </p:nvSpPr>
          <p:spPr bwMode="auto">
            <a:xfrm>
              <a:off x="3456" y="3067"/>
              <a:ext cx="1361" cy="0"/>
            </a:xfrm>
            <a:prstGeom prst="line">
              <a:avLst/>
            </a:prstGeom>
            <a:noFill/>
            <a:ln w="57150" cap="flat" cmpd="sng" algn="ctr">
              <a:solidFill>
                <a:srgbClr val="7030A0"/>
              </a:solidFill>
              <a:prstDash val="solid"/>
              <a:tailEnd type="stealth" w="lg" len="lg"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2" name="Group 34"/>
          <p:cNvGrpSpPr/>
          <p:nvPr>
            <p:custDataLst>
              <p:tags r:id="rId16"/>
            </p:custDataLst>
          </p:nvPr>
        </p:nvGrpSpPr>
        <p:grpSpPr>
          <a:xfrm>
            <a:off x="3184541" y="2308024"/>
            <a:ext cx="1081088" cy="646113"/>
            <a:chOff x="4928" y="3385"/>
            <a:chExt cx="681" cy="489"/>
          </a:xfrm>
        </p:grpSpPr>
        <p:sp>
          <p:nvSpPr>
            <p:cNvPr id="23" name="Line 37"/>
            <p:cNvSpPr>
              <a:spLocks noChangeShapeType="1"/>
            </p:cNvSpPr>
            <p:nvPr>
              <p:custDataLst>
                <p:tags r:id="rId17"/>
              </p:custDataLst>
            </p:nvPr>
          </p:nvSpPr>
          <p:spPr bwMode="auto">
            <a:xfrm flipH="1">
              <a:off x="4928" y="3812"/>
              <a:ext cx="681" cy="6"/>
            </a:xfrm>
            <a:prstGeom prst="line">
              <a:avLst/>
            </a:prstGeom>
            <a:noFill/>
            <a:ln w="57150" cap="flat" cmpd="sng" algn="ctr">
              <a:solidFill>
                <a:srgbClr val="F709D5"/>
              </a:solidFill>
              <a:prstDash val="solid"/>
              <a:headEnd type="stealth" w="lg" len="lg"/>
              <a:tailEnd type="none" w="lg" len="lg"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" name="Text Box 38"/>
            <p:cNvSpPr txBox="1"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5152" y="3385"/>
              <a:ext cx="295" cy="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folHlink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1" u="none" strike="noStrike" kern="0" cap="none" spc="0" normalizeH="0" baseline="0" noProof="0">
                  <a:ln>
                    <a:noFill/>
                  </a:ln>
                  <a:solidFill>
                    <a:srgbClr val="00CCFF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</a:rPr>
                <a:t>a</a:t>
              </a:r>
              <a:endParaRPr kumimoji="0" lang="en-US" altLang="zh-CN" sz="3600" b="1" i="1" u="none" strike="noStrike" kern="0" cap="none" spc="0" normalizeH="0" baseline="0" noProof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pic>
        <p:nvPicPr>
          <p:cNvPr id="25" name="图片 24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rcRect l="12459" t="-2471" r="4596" b="64491"/>
          <a:stretch>
            <a:fillRect/>
          </a:stretch>
        </p:blipFill>
        <p:spPr>
          <a:xfrm>
            <a:off x="6942357" y="2320920"/>
            <a:ext cx="3599930" cy="2222465"/>
          </a:xfrm>
          <a:prstGeom prst="rect">
            <a:avLst/>
          </a:prstGeom>
        </p:spPr>
      </p:pic>
      <p:sp>
        <p:nvSpPr>
          <p:cNvPr id="26" name="文本框 25"/>
          <p:cNvSpPr txBox="1"/>
          <p:nvPr>
            <p:custDataLst>
              <p:tags r:id="rId21"/>
            </p:custDataLst>
          </p:nvPr>
        </p:nvSpPr>
        <p:spPr>
          <a:xfrm>
            <a:off x="7501634" y="4543385"/>
            <a:ext cx="2537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甲    速度增加时的情况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68244" y="745287"/>
            <a:ext cx="2339102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加速度的方向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Group 1057"/>
          <p:cNvGrpSpPr/>
          <p:nvPr>
            <p:custDataLst>
              <p:tags r:id="rId5"/>
            </p:custDataLst>
          </p:nvPr>
        </p:nvGrpSpPr>
        <p:grpSpPr>
          <a:xfrm>
            <a:off x="3258137" y="3584282"/>
            <a:ext cx="1296988" cy="671513"/>
            <a:chOff x="3357" y="2160"/>
            <a:chExt cx="817" cy="507"/>
          </a:xfrm>
        </p:grpSpPr>
        <p:sp>
          <p:nvSpPr>
            <p:cNvPr id="28" name="Text Box 16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3470" y="2178"/>
              <a:ext cx="589" cy="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folHlink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defTabSz="914400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l-GR" altLang="zh-CN" sz="3600" b="1">
                  <a:solidFill>
                    <a:srgbClr val="FFFF00"/>
                  </a:solidFill>
                  <a:latin typeface="+mn-lt"/>
                  <a:cs typeface="Times New Roman" panose="02020603050405020304" pitchFamily="18" charset="0"/>
                </a:rPr>
                <a:t>Δ</a:t>
              </a:r>
              <a:r>
                <a:rPr lang="en-US" altLang="zh-CN" sz="3600" b="1" i="1">
                  <a:solidFill>
                    <a:srgbClr val="FFFF00"/>
                  </a:solidFill>
                  <a:latin typeface="+mn-lt"/>
                </a:rPr>
                <a:t>v</a:t>
              </a:r>
              <a:endParaRPr lang="en-US" altLang="zh-CN" sz="3600" b="1" i="1">
                <a:solidFill>
                  <a:srgbClr val="FFFF00"/>
                </a:solidFill>
                <a:latin typeface="+mn-lt"/>
              </a:endParaRPr>
            </a:p>
          </p:txBody>
        </p:sp>
        <p:sp>
          <p:nvSpPr>
            <p:cNvPr id="29" name="Line 20"/>
            <p:cNvSpPr>
              <a:spLocks noChangeShapeType="1"/>
            </p:cNvSpPr>
            <p:nvPr>
              <p:custDataLst>
                <p:tags r:id="rId7"/>
              </p:custDataLst>
            </p:nvPr>
          </p:nvSpPr>
          <p:spPr bwMode="auto">
            <a:xfrm flipH="1" flipV="1">
              <a:off x="3357" y="2160"/>
              <a:ext cx="817" cy="0"/>
            </a:xfrm>
            <a:prstGeom prst="line">
              <a:avLst/>
            </a:prstGeom>
            <a:noFill/>
            <a:ln w="57150">
              <a:solidFill>
                <a:srgbClr val="FFC000"/>
              </a:solidFill>
              <a:rou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70C0"/>
                </a:solidFill>
              </a:endParaRPr>
            </a:p>
          </p:txBody>
        </p:sp>
      </p:grpSp>
      <p:grpSp>
        <p:nvGrpSpPr>
          <p:cNvPr id="30" name="Group 1058"/>
          <p:cNvGrpSpPr/>
          <p:nvPr>
            <p:custDataLst>
              <p:tags r:id="rId8"/>
            </p:custDataLst>
          </p:nvPr>
        </p:nvGrpSpPr>
        <p:grpSpPr>
          <a:xfrm>
            <a:off x="873712" y="2803232"/>
            <a:ext cx="3714750" cy="833438"/>
            <a:chOff x="1855" y="1570"/>
            <a:chExt cx="2340" cy="629"/>
          </a:xfrm>
        </p:grpSpPr>
        <p:sp>
          <p:nvSpPr>
            <p:cNvPr id="31" name="Oval 18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1855" y="2017"/>
              <a:ext cx="181" cy="182"/>
            </a:xfrm>
            <a:prstGeom prst="ellipse">
              <a:avLst/>
            </a:prstGeom>
            <a:solidFill>
              <a:srgbClr val="FFC000"/>
            </a:solidFill>
            <a:ln w="9525">
              <a:solidFill>
                <a:srgbClr val="000000"/>
              </a:solidFill>
              <a:rou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36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</a:endParaRPr>
            </a:p>
          </p:txBody>
        </p:sp>
        <p:sp>
          <p:nvSpPr>
            <p:cNvPr id="32" name="Line 19"/>
            <p:cNvSpPr>
              <a:spLocks noChangeShapeType="1"/>
            </p:cNvSpPr>
            <p:nvPr>
              <p:custDataLst>
                <p:tags r:id="rId10"/>
              </p:custDataLst>
            </p:nvPr>
          </p:nvSpPr>
          <p:spPr bwMode="auto">
            <a:xfrm>
              <a:off x="2018" y="2068"/>
              <a:ext cx="2177" cy="0"/>
            </a:xfrm>
            <a:prstGeom prst="line">
              <a:avLst/>
            </a:prstGeom>
            <a:noFill/>
            <a:ln w="57150" cap="flat" cmpd="sng" algn="ctr">
              <a:solidFill>
                <a:srgbClr val="7030A0"/>
              </a:solidFill>
              <a:prstDash val="solid"/>
              <a:tailEnd type="stealth" w="lg" len="lg"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" name="Text Box 21"/>
            <p:cNvSpPr txBox="1"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2880" y="1570"/>
              <a:ext cx="426" cy="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3600" b="1" i="1" u="none" strike="noStrike" kern="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</a:rPr>
                <a:t>v</a:t>
              </a:r>
              <a:r>
                <a:rPr kumimoji="0" lang="en-US" altLang="zh-CN" sz="3600" b="1" i="0" u="none" strike="noStrike" kern="0" cap="none" spc="0" normalizeH="0" baseline="-2500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</a:rPr>
                <a:t>1</a:t>
              </a:r>
              <a:endPara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</a:endParaRPr>
            </a:p>
          </p:txBody>
        </p:sp>
      </p:grpSp>
      <p:grpSp>
        <p:nvGrpSpPr>
          <p:cNvPr id="34" name="Group 1056"/>
          <p:cNvGrpSpPr/>
          <p:nvPr>
            <p:custDataLst>
              <p:tags r:id="rId12"/>
            </p:custDataLst>
          </p:nvPr>
        </p:nvGrpSpPr>
        <p:grpSpPr>
          <a:xfrm>
            <a:off x="1132475" y="3500145"/>
            <a:ext cx="2160587" cy="647700"/>
            <a:chOff x="2018" y="2097"/>
            <a:chExt cx="1361" cy="489"/>
          </a:xfrm>
        </p:grpSpPr>
        <p:sp>
          <p:nvSpPr>
            <p:cNvPr id="35" name="Text Box 22"/>
            <p:cNvSpPr txBox="1"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2510" y="2097"/>
              <a:ext cx="434" cy="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3600" b="1" i="1" u="none" strike="noStrike" kern="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</a:rPr>
                <a:t>v</a:t>
              </a:r>
              <a:r>
                <a:rPr kumimoji="0" lang="en-US" altLang="zh-CN" sz="3600" b="1" i="0" u="none" strike="noStrike" kern="0" cap="none" spc="0" normalizeH="0" baseline="-2500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</a:rPr>
                <a:t>2</a:t>
              </a:r>
              <a:endPara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</a:endParaRPr>
            </a:p>
          </p:txBody>
        </p:sp>
        <p:sp>
          <p:nvSpPr>
            <p:cNvPr id="36" name="Line 23"/>
            <p:cNvSpPr>
              <a:spLocks noChangeShapeType="1"/>
            </p:cNvSpPr>
            <p:nvPr>
              <p:custDataLst>
                <p:tags r:id="rId14"/>
              </p:custDataLst>
            </p:nvPr>
          </p:nvSpPr>
          <p:spPr bwMode="auto">
            <a:xfrm>
              <a:off x="2018" y="2161"/>
              <a:ext cx="1361" cy="0"/>
            </a:xfrm>
            <a:prstGeom prst="line">
              <a:avLst/>
            </a:prstGeom>
            <a:noFill/>
            <a:ln w="57150" cap="flat" cmpd="sng" algn="ctr">
              <a:solidFill>
                <a:srgbClr val="7030A0"/>
              </a:solidFill>
              <a:prstDash val="solid"/>
              <a:tailEnd type="stealth" w="lg" len="lg"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7" name="Group 1055"/>
          <p:cNvGrpSpPr/>
          <p:nvPr>
            <p:custDataLst>
              <p:tags r:id="rId15"/>
            </p:custDataLst>
          </p:nvPr>
        </p:nvGrpSpPr>
        <p:grpSpPr>
          <a:xfrm>
            <a:off x="3404187" y="4133557"/>
            <a:ext cx="1055688" cy="646113"/>
            <a:chOff x="3449" y="2575"/>
            <a:chExt cx="665" cy="489"/>
          </a:xfrm>
        </p:grpSpPr>
        <p:sp>
          <p:nvSpPr>
            <p:cNvPr id="38" name="Line 37"/>
            <p:cNvSpPr>
              <a:spLocks noChangeShapeType="1"/>
            </p:cNvSpPr>
            <p:nvPr>
              <p:custDataLst>
                <p:tags r:id="rId16"/>
              </p:custDataLst>
            </p:nvPr>
          </p:nvSpPr>
          <p:spPr bwMode="auto">
            <a:xfrm flipH="1">
              <a:off x="3449" y="2659"/>
              <a:ext cx="665" cy="6"/>
            </a:xfrm>
            <a:prstGeom prst="line">
              <a:avLst/>
            </a:prstGeom>
            <a:noFill/>
            <a:ln w="57150">
              <a:solidFill>
                <a:srgbClr val="F709D5"/>
              </a:solidFill>
              <a:rou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Text Box 38"/>
            <p:cNvSpPr txBox="1"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3675" y="2575"/>
              <a:ext cx="288" cy="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folHlink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1" u="none" strike="noStrike" kern="0" cap="none" spc="0" normalizeH="0" baseline="0" noProof="0">
                  <a:ln>
                    <a:noFill/>
                  </a:ln>
                  <a:solidFill>
                    <a:srgbClr val="00CCFF"/>
                  </a:solidFill>
                  <a:effectLst/>
                  <a:uLnTx/>
                  <a:uFillTx/>
                  <a:latin typeface="+mn-lt"/>
                  <a:ea typeface="宋体" panose="02010600030101010101" pitchFamily="2" charset="-122"/>
                </a:rPr>
                <a:t>a</a:t>
              </a:r>
              <a:endParaRPr kumimoji="0" lang="en-US" altLang="zh-CN" sz="3600" b="1" i="1" u="none" strike="noStrike" kern="0" cap="none" spc="0" normalizeH="0" baseline="0" noProof="0">
                <a:ln>
                  <a:noFill/>
                </a:ln>
                <a:solidFill>
                  <a:srgbClr val="00CCFF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</a:endParaRPr>
            </a:p>
          </p:txBody>
        </p:sp>
      </p:grpSp>
      <p:sp>
        <p:nvSpPr>
          <p:cNvPr id="40" name="Rectangle 1053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469481" y="1285782"/>
            <a:ext cx="1058269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just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　　在</a:t>
            </a:r>
            <a:r>
              <a:rPr kumimoji="0" lang="zh-CN" altLang="en-US" sz="240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减速直线运动中，</a:t>
            </a:r>
            <a:r>
              <a:rPr kumimoji="0" lang="en-US" altLang="zh-CN" sz="2400" i="1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</a:t>
            </a:r>
            <a:r>
              <a:rPr kumimoji="0" lang="en-US" altLang="zh-CN" sz="2400" i="0" u="none" strike="noStrike" cap="none" spc="0" normalizeH="0" baseline="-250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2</a:t>
            </a:r>
            <a:r>
              <a:rPr kumimoji="0" lang="en-US" altLang="zh-CN" sz="240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&lt;</a:t>
            </a:r>
            <a:r>
              <a:rPr kumimoji="0" lang="en-US" altLang="zh-CN" sz="2400" i="1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</a:t>
            </a:r>
            <a:r>
              <a:rPr kumimoji="0" lang="en-US" altLang="zh-CN" sz="2400" i="0" u="none" strike="noStrike" cap="none" spc="0" normalizeH="0" baseline="-250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1</a:t>
            </a:r>
            <a:r>
              <a:rPr kumimoji="0" lang="zh-CN" altLang="en-US" sz="240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，速度减小，</a:t>
            </a:r>
            <a:r>
              <a:rPr kumimoji="0" lang="el-GR" altLang="zh-CN" sz="240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Δ</a:t>
            </a:r>
            <a:r>
              <a:rPr kumimoji="0" lang="en-US" altLang="zh-CN" sz="2400" i="1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 </a:t>
            </a:r>
            <a:r>
              <a:rPr kumimoji="0" lang="zh-CN" altLang="en-US" sz="240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的方向与 </a:t>
            </a:r>
            <a:r>
              <a:rPr kumimoji="0" lang="en-US" altLang="zh-CN" sz="2400" i="1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 </a:t>
            </a:r>
            <a:r>
              <a:rPr kumimoji="0" lang="zh-CN" altLang="en-US" sz="240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的方向相反，故 </a:t>
            </a:r>
            <a:r>
              <a:rPr kumimoji="0" lang="en-US" altLang="zh-CN" sz="2400" i="1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a </a:t>
            </a:r>
            <a:r>
              <a:rPr kumimoji="0" lang="zh-CN" altLang="en-US" sz="240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的方向与 </a:t>
            </a:r>
            <a:r>
              <a:rPr kumimoji="0" lang="en-US" altLang="zh-CN" sz="2400" i="1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v </a:t>
            </a:r>
            <a:r>
              <a:rPr kumimoji="0" lang="zh-CN" altLang="en-US" sz="240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</a:rPr>
              <a:t>的方向相反。</a:t>
            </a:r>
            <a:endParaRPr kumimoji="0" lang="zh-CN" altLang="en-US" sz="2400" i="0" u="none" strike="noStrike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  <p:pic>
        <p:nvPicPr>
          <p:cNvPr id="41" name="图片 40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rcRect l="12066" t="49249" r="4296" b="24442"/>
          <a:stretch>
            <a:fillRect/>
          </a:stretch>
        </p:blipFill>
        <p:spPr>
          <a:xfrm>
            <a:off x="6898946" y="2634243"/>
            <a:ext cx="4153229" cy="1763700"/>
          </a:xfrm>
          <a:prstGeom prst="rect">
            <a:avLst/>
          </a:prstGeom>
        </p:spPr>
      </p:pic>
      <p:sp>
        <p:nvSpPr>
          <p:cNvPr id="43" name="文本框 42"/>
          <p:cNvSpPr txBox="1"/>
          <p:nvPr>
            <p:custDataLst>
              <p:tags r:id="rId21"/>
            </p:custDataLst>
          </p:nvPr>
        </p:nvSpPr>
        <p:spPr>
          <a:xfrm>
            <a:off x="7857542" y="4456613"/>
            <a:ext cx="2794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乙    速度减小时的情况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5" y="825500"/>
            <a:ext cx="5257165" cy="22193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4665" y="745490"/>
            <a:ext cx="5672455" cy="392493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39800"/>
            <a:ext cx="4203700" cy="18751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91585"/>
            <a:ext cx="4633595" cy="18021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8365" y="939800"/>
            <a:ext cx="5037455" cy="18751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0475" y="3791585"/>
            <a:ext cx="4071620" cy="180276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68244" y="745287"/>
            <a:ext cx="7725192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加速度、速度、速度变化量、速度变化率的关系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995" y="1457325"/>
            <a:ext cx="5715000" cy="4572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68244" y="745287"/>
            <a:ext cx="7725192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加速度、速度、速度变化量、速度变化率的关系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 2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68312" y="1408309"/>
            <a:ext cx="756597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indent="268605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R="0" lvl="0" indent="0" algn="just" defTabSz="91440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0" cap="none" spc="0" normalizeH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ea typeface="微软雅黑" panose="020B0503020204020204" pitchFamily="34" charset="-122"/>
              </a:rPr>
              <a:t>问题</a:t>
            </a:r>
            <a:r>
              <a:rPr kumimoji="0" lang="en-US" altLang="zh-CN" sz="2400" i="0" u="none" strike="noStrike" kern="0" cap="none" spc="0" normalizeH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ea typeface="微软雅黑" panose="020B0503020204020204" pitchFamily="34" charset="-122"/>
              </a:rPr>
              <a:t>1</a:t>
            </a:r>
            <a:r>
              <a:rPr kumimoji="0" lang="zh-CN" altLang="en-US" sz="2400" i="0" u="none" strike="noStrike" kern="0" cap="none" spc="0" normalizeH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ea typeface="微软雅黑" panose="020B0503020204020204" pitchFamily="34" charset="-122"/>
              </a:rPr>
              <a:t>：速度大的，加速度一定大？小呢？反之？</a:t>
            </a:r>
            <a:endParaRPr kumimoji="0" lang="zh-CN" altLang="en-US" sz="2400" i="0" u="none" strike="noStrike" kern="0" cap="none" spc="0" normalizeH="0" noProof="0">
              <a:ln>
                <a:noFill/>
              </a:ln>
              <a:solidFill>
                <a:srgbClr val="00B0F0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  <p:sp>
        <p:nvSpPr>
          <p:cNvPr id="8" name="Rectangle 2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68314" y="2030075"/>
            <a:ext cx="756597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indent="268605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indent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rgbClr val="00B0F0"/>
                </a:solidFill>
                <a:ea typeface="微软雅黑" panose="020B0503020204020204" pitchFamily="34" charset="-122"/>
              </a:rPr>
              <a:t>问题</a:t>
            </a:r>
            <a:r>
              <a:rPr lang="en-US" altLang="zh-CN" sz="2400">
                <a:solidFill>
                  <a:srgbClr val="00B0F0"/>
                </a:solidFill>
                <a:ea typeface="微软雅黑" panose="020B0503020204020204" pitchFamily="34" charset="-122"/>
              </a:rPr>
              <a:t>2</a:t>
            </a:r>
            <a:r>
              <a:rPr lang="zh-CN" altLang="en-US" sz="2400">
                <a:solidFill>
                  <a:srgbClr val="00B0F0"/>
                </a:solidFill>
                <a:ea typeface="微软雅黑" panose="020B0503020204020204" pitchFamily="34" charset="-122"/>
              </a:rPr>
              <a:t>：速度大的，速度变化量一定大？小呢？反之？</a:t>
            </a:r>
            <a:endParaRPr lang="zh-CN" altLang="en-US" sz="2400">
              <a:solidFill>
                <a:srgbClr val="00B0F0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Rectangle 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68315" y="2651841"/>
            <a:ext cx="756597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indent="268605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indent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rgbClr val="00B0F0"/>
                </a:solidFill>
                <a:ea typeface="微软雅黑" panose="020B0503020204020204" pitchFamily="34" charset="-122"/>
              </a:rPr>
              <a:t>问题</a:t>
            </a:r>
            <a:r>
              <a:rPr lang="en-US" altLang="zh-CN" sz="2400">
                <a:solidFill>
                  <a:srgbClr val="00B0F0"/>
                </a:solidFill>
                <a:ea typeface="微软雅黑" panose="020B0503020204020204" pitchFamily="34" charset="-122"/>
              </a:rPr>
              <a:t>3</a:t>
            </a:r>
            <a:r>
              <a:rPr lang="zh-CN" altLang="en-US" sz="2400">
                <a:solidFill>
                  <a:srgbClr val="00B0F0"/>
                </a:solidFill>
                <a:ea typeface="微软雅黑" panose="020B0503020204020204" pitchFamily="34" charset="-122"/>
              </a:rPr>
              <a:t>：速度变化量大，加速度一定大？小呢？反之？</a:t>
            </a:r>
            <a:endParaRPr lang="zh-CN" altLang="en-US" sz="2400">
              <a:solidFill>
                <a:srgbClr val="00B0F0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Rectangle 2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68313" y="3273607"/>
            <a:ext cx="756597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indent="268605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indent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rgbClr val="00B0F0"/>
                </a:solidFill>
                <a:ea typeface="微软雅黑" panose="020B0503020204020204" pitchFamily="34" charset="-122"/>
              </a:rPr>
              <a:t>问题</a:t>
            </a:r>
            <a:r>
              <a:rPr lang="en-US" altLang="zh-CN" sz="2400">
                <a:solidFill>
                  <a:srgbClr val="00B0F0"/>
                </a:solidFill>
                <a:ea typeface="微软雅黑" panose="020B0503020204020204" pitchFamily="34" charset="-122"/>
              </a:rPr>
              <a:t>4</a:t>
            </a:r>
            <a:r>
              <a:rPr lang="zh-CN" altLang="en-US" sz="2400">
                <a:solidFill>
                  <a:srgbClr val="00B0F0"/>
                </a:solidFill>
                <a:ea typeface="微软雅黑" panose="020B0503020204020204" pitchFamily="34" charset="-122"/>
              </a:rPr>
              <a:t>：加速度大，速度增加的一定快？反之？</a:t>
            </a:r>
            <a:endParaRPr lang="zh-CN" altLang="en-US" sz="2400">
              <a:solidFill>
                <a:srgbClr val="00B0F0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Rectangle 2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68314" y="3895373"/>
            <a:ext cx="756597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indent="268605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indent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rgbClr val="00B0F0"/>
                </a:solidFill>
                <a:ea typeface="微软雅黑" panose="020B0503020204020204" pitchFamily="34" charset="-122"/>
              </a:rPr>
              <a:t>问题</a:t>
            </a:r>
            <a:r>
              <a:rPr lang="en-US" altLang="zh-CN" sz="2400">
                <a:solidFill>
                  <a:srgbClr val="00B0F0"/>
                </a:solidFill>
                <a:ea typeface="微软雅黑" panose="020B0503020204020204" pitchFamily="34" charset="-122"/>
              </a:rPr>
              <a:t>5</a:t>
            </a:r>
            <a:r>
              <a:rPr lang="zh-CN" altLang="en-US" sz="2400">
                <a:solidFill>
                  <a:srgbClr val="00B0F0"/>
                </a:solidFill>
                <a:ea typeface="微软雅黑" panose="020B0503020204020204" pitchFamily="34" charset="-122"/>
              </a:rPr>
              <a:t>：速度变化率大，加速度一定大？</a:t>
            </a:r>
            <a:endParaRPr lang="zh-CN" altLang="en-US" sz="2400">
              <a:solidFill>
                <a:srgbClr val="00B0F0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68244" y="745287"/>
            <a:ext cx="7725192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加速度、速度、速度变化量、速度变化率的关系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 Box 5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77191" y="1268507"/>
            <a:ext cx="10574984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  <a:buClr>
                <a:schemeClr val="accent1"/>
              </a:buClr>
              <a:buSzPct val="80000"/>
            </a:pPr>
            <a:r>
              <a:rPr kumimoji="1" lang="zh-CN" altLang="en-US" sz="2400" smtClean="0">
                <a:solidFill>
                  <a:srgbClr val="00B0F0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例</a:t>
            </a:r>
            <a:r>
              <a:rPr kumimoji="1"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　一</a:t>
            </a:r>
            <a:r>
              <a:rPr kumimoji="1"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物体作变速直线运动，某时刻速度的大小</a:t>
            </a:r>
            <a:r>
              <a:rPr kumimoji="1"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为4 </a:t>
            </a:r>
            <a:r>
              <a:rPr kumimoji="1"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m/s，方向向右。2 s 后速度的大小变为 10 m/s 。求在这 2 s 内：</a:t>
            </a:r>
            <a:endParaRPr kumimoji="1" lang="zh-CN" altLang="en-US" sz="24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kumimoji="1"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（</a:t>
            </a:r>
            <a:r>
              <a:rPr kumimoji="1"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）物体速度的变化量；</a:t>
            </a:r>
            <a:endParaRPr kumimoji="1" lang="zh-CN" altLang="en-US" sz="24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kumimoji="1"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（2）物体速度的变化率；</a:t>
            </a:r>
            <a:endParaRPr kumimoji="1" lang="zh-CN" altLang="en-US" sz="24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kumimoji="1"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（</a:t>
            </a:r>
            <a:r>
              <a:rPr kumimoji="1"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kumimoji="1"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）物体运动的加速度。</a:t>
            </a:r>
            <a:endParaRPr kumimoji="1" lang="zh-CN" altLang="en-US" sz="24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723585" y="4419265"/>
            <a:ext cx="2479675" cy="116205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660707" y="4419265"/>
            <a:ext cx="2946400" cy="114427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-113915" y="0"/>
            <a:ext cx="987627" cy="661818"/>
            <a:chOff x="-190" y="0"/>
            <a:chExt cx="1646" cy="1103"/>
          </a:xfrm>
        </p:grpSpPr>
        <p:sp>
          <p:nvSpPr>
            <p:cNvPr id="16" name="稻壳儿春秋广告/盗版必究        原创来源：http://chn.docer.com/works?userid=199329941#!/work_time"/>
            <p:cNvSpPr/>
            <p:nvPr>
              <p:custDataLst>
                <p:tags r:id="rId2"/>
              </p:custDataLst>
            </p:nvPr>
          </p:nvSpPr>
          <p:spPr>
            <a:xfrm flipV="1">
              <a:off x="0" y="0"/>
              <a:ext cx="1456" cy="728"/>
            </a:xfrm>
            <a:custGeom>
              <a:avLst/>
              <a:gdLst>
                <a:gd name="connsiteX0" fmla="*/ 595262 w 1190523"/>
                <a:gd name="connsiteY0" fmla="*/ 0 h 595262"/>
                <a:gd name="connsiteX1" fmla="*/ 1190523 w 1190523"/>
                <a:gd name="connsiteY1" fmla="*/ 595262 h 595262"/>
                <a:gd name="connsiteX2" fmla="*/ 0 w 1190523"/>
                <a:gd name="connsiteY2" fmla="*/ 595262 h 5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523" h="595262">
                  <a:moveTo>
                    <a:pt x="595262" y="0"/>
                  </a:moveTo>
                  <a:lnTo>
                    <a:pt x="1190523" y="595262"/>
                  </a:lnTo>
                  <a:lnTo>
                    <a:pt x="0" y="595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cxnSp>
          <p:nvCxnSpPr>
            <p:cNvPr id="17" name="稻壳儿春秋广告/盗版必究        原创来源：http://chn.docer.com/works?userid=199329941#!/work_time"/>
            <p:cNvCxnSpPr/>
            <p:nvPr>
              <p:custDataLst>
                <p:tags r:id="rId3"/>
              </p:custDataLst>
            </p:nvPr>
          </p:nvCxnSpPr>
          <p:spPr>
            <a:xfrm>
              <a:off x="-190" y="150"/>
              <a:ext cx="953" cy="953"/>
            </a:xfrm>
            <a:prstGeom prst="line">
              <a:avLst/>
            </a:prstGeom>
            <a:gradFill>
              <a:gsLst>
                <a:gs pos="19000">
                  <a:srgbClr val="E3C989"/>
                </a:gs>
                <a:gs pos="100000">
                  <a:srgbClr val="AE8E42"/>
                </a:gs>
              </a:gsLst>
              <a:path path="circle">
                <a:fillToRect l="50000" t="50000" r="50000" b="50000"/>
              </a:path>
            </a:gradFill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719731" y="222067"/>
            <a:ext cx="408102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二、从 </a:t>
            </a:r>
            <a:r>
              <a:rPr lang="en-US" altLang="zh-CN" sz="2800" i="1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v</a:t>
            </a:r>
            <a:r>
              <a:rPr lang="en-US" altLang="zh-CN" sz="2800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-</a:t>
            </a:r>
            <a:r>
              <a:rPr lang="en-US" altLang="zh-CN" sz="2800" i="1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t</a:t>
            </a:r>
            <a:r>
              <a:rPr lang="en-US" altLang="zh-CN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</a:t>
            </a:r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图像看加速度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Rectangle 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68313" y="1281007"/>
            <a:ext cx="10583862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i="1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v</a:t>
            </a:r>
            <a:r>
              <a:rPr kumimoji="0" lang="en-US" altLang="zh-CN" sz="240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kumimoji="0" lang="en-US" altLang="zh-CN" sz="2400" i="1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t </a:t>
            </a:r>
            <a:r>
              <a:rPr kumimoji="0" lang="zh-CN" altLang="en-US" sz="240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图像</a:t>
            </a:r>
            <a:r>
              <a:rPr lang="zh-CN" altLang="en-US" sz="2400" kern="0" smtClea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直观表示了速度随时间的变化情况</a:t>
            </a:r>
            <a:r>
              <a:rPr kumimoji="0" lang="zh-CN" altLang="en-US" sz="240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，那么加速度</a:t>
            </a: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在哪里呢？ </a:t>
            </a:r>
            <a:endParaRPr kumimoji="0" lang="zh-CN" altLang="en-US" sz="24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" name="组合 1"/>
          <p:cNvGrpSpPr/>
          <p:nvPr>
            <p:custDataLst>
              <p:tags r:id="rId6"/>
            </p:custDataLst>
          </p:nvPr>
        </p:nvGrpSpPr>
        <p:grpSpPr>
          <a:xfrm>
            <a:off x="919649" y="2050637"/>
            <a:ext cx="4850191" cy="2894555"/>
            <a:chOff x="2231392" y="2186710"/>
            <a:chExt cx="4850191" cy="2894555"/>
          </a:xfrm>
        </p:grpSpPr>
        <p:grpSp>
          <p:nvGrpSpPr>
            <p:cNvPr id="10" name="Group 157"/>
            <p:cNvGrpSpPr/>
            <p:nvPr>
              <p:custDataLst>
                <p:tags r:id="rId7"/>
              </p:custDataLst>
            </p:nvPr>
          </p:nvGrpSpPr>
          <p:grpSpPr>
            <a:xfrm>
              <a:off x="2231392" y="2186710"/>
              <a:ext cx="4850191" cy="2663922"/>
              <a:chOff x="2432" y="-135"/>
              <a:chExt cx="3303" cy="2014"/>
            </a:xfrm>
          </p:grpSpPr>
          <p:sp>
            <p:nvSpPr>
              <p:cNvPr id="12" name="Line 130"/>
              <p:cNvSpPr>
                <a:spLocks noChangeShapeType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3368" y="1236"/>
                <a:ext cx="1678" cy="635"/>
              </a:xfrm>
              <a:prstGeom prst="line">
                <a:avLst/>
              </a:prstGeom>
              <a:noFill/>
              <a:ln w="25400">
                <a:solidFill>
                  <a:schemeClr val="bg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Line 131"/>
              <p:cNvSpPr>
                <a:spLocks noChangeShapeType="1"/>
              </p:cNvSpPr>
              <p:nvPr>
                <p:custDataLst>
                  <p:tags r:id="rId9"/>
                </p:custDataLst>
              </p:nvPr>
            </p:nvSpPr>
            <p:spPr bwMode="auto">
              <a:xfrm rot="20182656" flipV="1">
                <a:off x="3098" y="501"/>
                <a:ext cx="1684" cy="1047"/>
              </a:xfrm>
              <a:prstGeom prst="line">
                <a:avLst/>
              </a:prstGeom>
              <a:noFill/>
              <a:ln w="25400">
                <a:solidFill>
                  <a:schemeClr val="bg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Line 132"/>
              <p:cNvSpPr>
                <a:spLocks noChangeShapeType="1"/>
              </p:cNvSpPr>
              <p:nvPr>
                <p:custDataLst>
                  <p:tags r:id="rId10"/>
                </p:custDataLst>
              </p:nvPr>
            </p:nvSpPr>
            <p:spPr bwMode="auto">
              <a:xfrm rot="10793509" flipH="1">
                <a:off x="3360" y="-78"/>
                <a:ext cx="0" cy="1957"/>
              </a:xfrm>
              <a:prstGeom prst="line">
                <a:avLst/>
              </a:prstGeom>
              <a:noFill/>
              <a:ln w="31750">
                <a:solidFill>
                  <a:schemeClr val="bg1"/>
                </a:solidFill>
                <a:rou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Line 133"/>
              <p:cNvSpPr>
                <a:spLocks noChangeShapeType="1"/>
              </p:cNvSpPr>
              <p:nvPr>
                <p:custDataLst>
                  <p:tags r:id="rId11"/>
                </p:custDataLst>
              </p:nvPr>
            </p:nvSpPr>
            <p:spPr bwMode="auto">
              <a:xfrm flipV="1">
                <a:off x="3361" y="1873"/>
                <a:ext cx="2073" cy="0"/>
              </a:xfrm>
              <a:prstGeom prst="line">
                <a:avLst/>
              </a:prstGeom>
              <a:noFill/>
              <a:ln w="25400">
                <a:solidFill>
                  <a:schemeClr val="bg1"/>
                </a:solidFill>
                <a:rou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Rectangle 134"/>
              <p:cNvSpPr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4087" y="48"/>
                <a:ext cx="275" cy="3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a</a:t>
                </a:r>
                <a:endParaRPr kumimoji="0" lang="en-US" altLang="zh-CN" sz="2400" i="1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Rectangle 135"/>
              <p:cNvSpPr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447" y="1239"/>
                <a:ext cx="231" cy="3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b</a:t>
                </a:r>
                <a:endParaRPr kumimoji="0" lang="en-US" altLang="zh-CN" sz="2400" i="1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Text Box 136"/>
              <p:cNvSpPr txBox="1">
                <a:spLocks noChangeArrowhead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2432" y="-135"/>
                <a:ext cx="998" cy="349"/>
              </a:xfrm>
              <a:prstGeom prst="rect">
                <a:avLst/>
              </a:prstGeom>
              <a:noFill/>
              <a:ln w="31750">
                <a:noFill/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400" b="1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v</a:t>
                </a:r>
                <a:r>
                  <a:rPr kumimoji="1" lang="en-US" altLang="zh-CN" sz="2400" b="1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/</a:t>
                </a:r>
                <a:r>
                  <a:rPr kumimoji="1" lang="en-US" altLang="zh-CN" sz="2400" b="1" i="0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(m</a:t>
                </a:r>
                <a:r>
                  <a:rPr kumimoji="1" lang="en-US" altLang="zh-CN" sz="2400" b="1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  <a:sym typeface="Symbol" panose="05050102010706020507" pitchFamily="18" charset="2"/>
                  </a:rPr>
                  <a:t></a:t>
                </a:r>
                <a:r>
                  <a:rPr kumimoji="1" lang="en-US" altLang="zh-CN" sz="2400" b="1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 s</a:t>
                </a:r>
                <a:r>
                  <a:rPr kumimoji="1" lang="en-US" altLang="zh-CN" sz="2400" b="1" i="0" u="none" strike="noStrike" kern="0" cap="none" spc="0" normalizeH="0" baseline="3000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-1</a:t>
                </a:r>
                <a:r>
                  <a:rPr kumimoji="1" lang="zh-CN" altLang="en-US" sz="2400" b="1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400" b="1" i="0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)</a:t>
                </a:r>
                <a:endParaRPr kumimoji="1" lang="en-US" altLang="zh-CN" sz="32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Rectangle 138"/>
              <p:cNvSpPr>
                <a:spLocks noChangeArrowhead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5344" y="1477"/>
                <a:ext cx="391" cy="39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800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t</a:t>
                </a:r>
                <a:r>
                  <a:rPr kumimoji="0" lang="en-US" altLang="zh-CN" sz="280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/</a:t>
                </a:r>
                <a:r>
                  <a:rPr kumimoji="0" lang="en-US" altLang="zh-CN" sz="280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s</a:t>
                </a:r>
                <a:endParaRPr kumimoji="0" lang="en-US" altLang="zh-CN" sz="280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3" name="Text Box 137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3237877" y="4619600"/>
              <a:ext cx="389303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40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</a:rPr>
                <a:t>0</a:t>
              </a:r>
              <a:endParaRPr kumimoji="1" lang="en-US" altLang="zh-CN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sp>
        <p:nvSpPr>
          <p:cNvPr id="24" name="文本框 23"/>
          <p:cNvSpPr txBox="1"/>
          <p:nvPr>
            <p:custDataLst>
              <p:tags r:id="rId17"/>
            </p:custDataLst>
          </p:nvPr>
        </p:nvSpPr>
        <p:spPr>
          <a:xfrm>
            <a:off x="468244" y="745287"/>
            <a:ext cx="902811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-113915" y="0"/>
            <a:ext cx="987627" cy="661818"/>
            <a:chOff x="-190" y="0"/>
            <a:chExt cx="1646" cy="1103"/>
          </a:xfrm>
        </p:grpSpPr>
        <p:sp>
          <p:nvSpPr>
            <p:cNvPr id="16" name="稻壳儿春秋广告/盗版必究        原创来源：http://chn.docer.com/works?userid=199329941#!/work_time"/>
            <p:cNvSpPr/>
            <p:nvPr>
              <p:custDataLst>
                <p:tags r:id="rId2"/>
              </p:custDataLst>
            </p:nvPr>
          </p:nvSpPr>
          <p:spPr>
            <a:xfrm flipV="1">
              <a:off x="0" y="0"/>
              <a:ext cx="1456" cy="728"/>
            </a:xfrm>
            <a:custGeom>
              <a:avLst/>
              <a:gdLst>
                <a:gd name="connsiteX0" fmla="*/ 595262 w 1190523"/>
                <a:gd name="connsiteY0" fmla="*/ 0 h 595262"/>
                <a:gd name="connsiteX1" fmla="*/ 1190523 w 1190523"/>
                <a:gd name="connsiteY1" fmla="*/ 595262 h 595262"/>
                <a:gd name="connsiteX2" fmla="*/ 0 w 1190523"/>
                <a:gd name="connsiteY2" fmla="*/ 595262 h 5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523" h="595262">
                  <a:moveTo>
                    <a:pt x="595262" y="0"/>
                  </a:moveTo>
                  <a:lnTo>
                    <a:pt x="1190523" y="595262"/>
                  </a:lnTo>
                  <a:lnTo>
                    <a:pt x="0" y="595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cxnSp>
          <p:nvCxnSpPr>
            <p:cNvPr id="17" name="稻壳儿春秋广告/盗版必究        原创来源：http://chn.docer.com/works?userid=199329941#!/work_time"/>
            <p:cNvCxnSpPr/>
            <p:nvPr>
              <p:custDataLst>
                <p:tags r:id="rId3"/>
              </p:custDataLst>
            </p:nvPr>
          </p:nvCxnSpPr>
          <p:spPr>
            <a:xfrm>
              <a:off x="-190" y="150"/>
              <a:ext cx="953" cy="953"/>
            </a:xfrm>
            <a:prstGeom prst="line">
              <a:avLst/>
            </a:prstGeom>
            <a:gradFill>
              <a:gsLst>
                <a:gs pos="19000">
                  <a:srgbClr val="E3C989"/>
                </a:gs>
                <a:gs pos="100000">
                  <a:srgbClr val="AE8E42"/>
                </a:gs>
              </a:gsLst>
              <a:path path="circle">
                <a:fillToRect l="50000" t="50000" r="50000" b="50000"/>
              </a:path>
            </a:gradFill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719731" y="222067"/>
            <a:ext cx="408102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二、从 </a:t>
            </a:r>
            <a:r>
              <a:rPr lang="en-US" altLang="zh-CN" sz="2800" i="1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v</a:t>
            </a:r>
            <a:r>
              <a:rPr lang="en-US" altLang="zh-CN" sz="2800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-</a:t>
            </a:r>
            <a:r>
              <a:rPr lang="en-US" altLang="zh-CN" sz="2800" i="1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t</a:t>
            </a:r>
            <a:r>
              <a:rPr lang="en-US" altLang="zh-CN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</a:t>
            </a:r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图像看加速度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Rectangle 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68313" y="1281007"/>
            <a:ext cx="7437437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defTabSz="91440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240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在 </a:t>
            </a:r>
            <a:r>
              <a:rPr kumimoji="0" lang="en-US" altLang="zh-CN" sz="2400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v</a:t>
            </a:r>
            <a:r>
              <a:rPr kumimoji="0" lang="en-US" altLang="zh-CN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kumimoji="0" lang="en-US" altLang="zh-CN" sz="2400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t </a:t>
            </a: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图像中</a:t>
            </a:r>
            <a:r>
              <a:rPr kumimoji="0" lang="zh-CN" altLang="en-US" sz="240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en-US" sz="240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图像的斜率如何科学的计算</a:t>
            </a:r>
            <a:r>
              <a:rPr lang="zh-CN" altLang="en-US" sz="24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呢</a:t>
            </a:r>
            <a:r>
              <a:rPr kumimoji="0" lang="zh-CN" altLang="en-US" sz="240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？ </a:t>
            </a:r>
            <a:endParaRPr kumimoji="0" lang="zh-CN" altLang="en-US" sz="24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" name="组合 1"/>
          <p:cNvGrpSpPr/>
          <p:nvPr>
            <p:custDataLst>
              <p:tags r:id="rId6"/>
            </p:custDataLst>
          </p:nvPr>
        </p:nvGrpSpPr>
        <p:grpSpPr>
          <a:xfrm>
            <a:off x="919649" y="2050637"/>
            <a:ext cx="4850191" cy="2894555"/>
            <a:chOff x="2231392" y="2186710"/>
            <a:chExt cx="4850191" cy="2894555"/>
          </a:xfrm>
        </p:grpSpPr>
        <p:grpSp>
          <p:nvGrpSpPr>
            <p:cNvPr id="10" name="Group 157"/>
            <p:cNvGrpSpPr/>
            <p:nvPr>
              <p:custDataLst>
                <p:tags r:id="rId7"/>
              </p:custDataLst>
            </p:nvPr>
          </p:nvGrpSpPr>
          <p:grpSpPr>
            <a:xfrm>
              <a:off x="2231392" y="2186710"/>
              <a:ext cx="4850191" cy="2663922"/>
              <a:chOff x="2432" y="-135"/>
              <a:chExt cx="3303" cy="2014"/>
            </a:xfrm>
          </p:grpSpPr>
          <p:sp>
            <p:nvSpPr>
              <p:cNvPr id="12" name="Line 130"/>
              <p:cNvSpPr>
                <a:spLocks noChangeShapeType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3368" y="1236"/>
                <a:ext cx="1678" cy="635"/>
              </a:xfrm>
              <a:prstGeom prst="line">
                <a:avLst/>
              </a:prstGeom>
              <a:noFill/>
              <a:ln w="25400">
                <a:solidFill>
                  <a:schemeClr val="bg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Line 131"/>
              <p:cNvSpPr>
                <a:spLocks noChangeShapeType="1"/>
              </p:cNvSpPr>
              <p:nvPr>
                <p:custDataLst>
                  <p:tags r:id="rId9"/>
                </p:custDataLst>
              </p:nvPr>
            </p:nvSpPr>
            <p:spPr bwMode="auto">
              <a:xfrm rot="20182656" flipV="1">
                <a:off x="3098" y="501"/>
                <a:ext cx="1684" cy="1047"/>
              </a:xfrm>
              <a:prstGeom prst="line">
                <a:avLst/>
              </a:prstGeom>
              <a:noFill/>
              <a:ln w="25400">
                <a:solidFill>
                  <a:schemeClr val="bg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Line 132"/>
              <p:cNvSpPr>
                <a:spLocks noChangeShapeType="1"/>
              </p:cNvSpPr>
              <p:nvPr>
                <p:custDataLst>
                  <p:tags r:id="rId10"/>
                </p:custDataLst>
              </p:nvPr>
            </p:nvSpPr>
            <p:spPr bwMode="auto">
              <a:xfrm rot="10793509" flipH="1">
                <a:off x="3360" y="-78"/>
                <a:ext cx="0" cy="1957"/>
              </a:xfrm>
              <a:prstGeom prst="line">
                <a:avLst/>
              </a:prstGeom>
              <a:noFill/>
              <a:ln w="31750">
                <a:solidFill>
                  <a:schemeClr val="bg1"/>
                </a:solidFill>
                <a:rou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Line 133"/>
              <p:cNvSpPr>
                <a:spLocks noChangeShapeType="1"/>
              </p:cNvSpPr>
              <p:nvPr>
                <p:custDataLst>
                  <p:tags r:id="rId11"/>
                </p:custDataLst>
              </p:nvPr>
            </p:nvSpPr>
            <p:spPr bwMode="auto">
              <a:xfrm flipV="1">
                <a:off x="3361" y="1873"/>
                <a:ext cx="2073" cy="0"/>
              </a:xfrm>
              <a:prstGeom prst="line">
                <a:avLst/>
              </a:prstGeom>
              <a:noFill/>
              <a:ln w="25400">
                <a:solidFill>
                  <a:schemeClr val="bg1"/>
                </a:solidFill>
                <a:rou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Rectangle 134"/>
              <p:cNvSpPr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4087" y="48"/>
                <a:ext cx="275" cy="3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a</a:t>
                </a:r>
                <a:endParaRPr kumimoji="0" lang="en-US" altLang="zh-CN" sz="2400" i="1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Rectangle 135"/>
              <p:cNvSpPr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447" y="1239"/>
                <a:ext cx="231" cy="3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b</a:t>
                </a:r>
                <a:endParaRPr kumimoji="0" lang="en-US" altLang="zh-CN" sz="2400" i="1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Text Box 136"/>
              <p:cNvSpPr txBox="1">
                <a:spLocks noChangeArrowhead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2432" y="-135"/>
                <a:ext cx="998" cy="349"/>
              </a:xfrm>
              <a:prstGeom prst="rect">
                <a:avLst/>
              </a:prstGeom>
              <a:noFill/>
              <a:ln w="31750">
                <a:noFill/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400" b="1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v</a:t>
                </a:r>
                <a:r>
                  <a:rPr kumimoji="1" lang="en-US" altLang="zh-CN" sz="2400" b="1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/</a:t>
                </a:r>
                <a:r>
                  <a:rPr kumimoji="1" lang="en-US" altLang="zh-CN" sz="2400" b="1" i="0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(m</a:t>
                </a:r>
                <a:r>
                  <a:rPr kumimoji="1" lang="en-US" altLang="zh-CN" sz="2400" b="1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  <a:sym typeface="Symbol" panose="05050102010706020507" pitchFamily="18" charset="2"/>
                  </a:rPr>
                  <a:t></a:t>
                </a:r>
                <a:r>
                  <a:rPr kumimoji="1" lang="en-US" altLang="zh-CN" sz="2400" b="1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 s</a:t>
                </a:r>
                <a:r>
                  <a:rPr kumimoji="1" lang="en-US" altLang="zh-CN" sz="2400" b="1" i="0" u="none" strike="noStrike" kern="0" cap="none" spc="0" normalizeH="0" baseline="3000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-1</a:t>
                </a:r>
                <a:r>
                  <a:rPr kumimoji="1" lang="zh-CN" altLang="en-US" sz="2400" b="1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400" b="1" i="0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)</a:t>
                </a:r>
                <a:endParaRPr kumimoji="1" lang="en-US" altLang="zh-CN" sz="32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Rectangle 138"/>
              <p:cNvSpPr>
                <a:spLocks noChangeArrowhead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5344" y="1477"/>
                <a:ext cx="391" cy="39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800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t</a:t>
                </a:r>
                <a:r>
                  <a:rPr kumimoji="0" lang="en-US" altLang="zh-CN" sz="280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/</a:t>
                </a:r>
                <a:r>
                  <a:rPr kumimoji="0" lang="en-US" altLang="zh-CN" sz="280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Times New Roman" panose="02020603050405020304" pitchFamily="18" charset="0"/>
                  </a:rPr>
                  <a:t>s</a:t>
                </a:r>
                <a:endParaRPr kumimoji="0" lang="en-US" altLang="zh-CN" sz="280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3" name="Text Box 137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3237877" y="4619600"/>
              <a:ext cx="389303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240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</a:rPr>
                <a:t>0</a:t>
              </a:r>
              <a:endParaRPr kumimoji="1" lang="en-US" altLang="zh-CN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sp>
        <p:nvSpPr>
          <p:cNvPr id="24" name="文本框 23"/>
          <p:cNvSpPr txBox="1"/>
          <p:nvPr>
            <p:custDataLst>
              <p:tags r:id="rId17"/>
            </p:custDataLst>
          </p:nvPr>
        </p:nvSpPr>
        <p:spPr>
          <a:xfrm>
            <a:off x="468244" y="745287"/>
            <a:ext cx="902811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 3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477875" y="4975210"/>
            <a:ext cx="1058393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just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      图像的斜率为正表示什么意思？图像的斜率为负表示什么意思？图像斜率的绝对值表示什么？ </a:t>
            </a:r>
            <a:endParaRPr kumimoji="0" lang="zh-CN" altLang="en-US" sz="24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-113915" y="0"/>
            <a:ext cx="987627" cy="661818"/>
            <a:chOff x="-190" y="0"/>
            <a:chExt cx="1646" cy="1103"/>
          </a:xfrm>
        </p:grpSpPr>
        <p:sp>
          <p:nvSpPr>
            <p:cNvPr id="16" name="稻壳儿春秋广告/盗版必究        原创来源：http://chn.docer.com/works?userid=199329941#!/work_time"/>
            <p:cNvSpPr/>
            <p:nvPr>
              <p:custDataLst>
                <p:tags r:id="rId2"/>
              </p:custDataLst>
            </p:nvPr>
          </p:nvSpPr>
          <p:spPr>
            <a:xfrm flipV="1">
              <a:off x="0" y="0"/>
              <a:ext cx="1456" cy="728"/>
            </a:xfrm>
            <a:custGeom>
              <a:avLst/>
              <a:gdLst>
                <a:gd name="connsiteX0" fmla="*/ 595262 w 1190523"/>
                <a:gd name="connsiteY0" fmla="*/ 0 h 595262"/>
                <a:gd name="connsiteX1" fmla="*/ 1190523 w 1190523"/>
                <a:gd name="connsiteY1" fmla="*/ 595262 h 595262"/>
                <a:gd name="connsiteX2" fmla="*/ 0 w 1190523"/>
                <a:gd name="connsiteY2" fmla="*/ 595262 h 5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523" h="595262">
                  <a:moveTo>
                    <a:pt x="595262" y="0"/>
                  </a:moveTo>
                  <a:lnTo>
                    <a:pt x="1190523" y="595262"/>
                  </a:lnTo>
                  <a:lnTo>
                    <a:pt x="0" y="595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cxnSp>
          <p:nvCxnSpPr>
            <p:cNvPr id="17" name="稻壳儿春秋广告/盗版必究        原创来源：http://chn.docer.com/works?userid=199329941#!/work_time"/>
            <p:cNvCxnSpPr/>
            <p:nvPr>
              <p:custDataLst>
                <p:tags r:id="rId3"/>
              </p:custDataLst>
            </p:nvPr>
          </p:nvCxnSpPr>
          <p:spPr>
            <a:xfrm>
              <a:off x="-190" y="150"/>
              <a:ext cx="953" cy="953"/>
            </a:xfrm>
            <a:prstGeom prst="line">
              <a:avLst/>
            </a:prstGeom>
            <a:gradFill>
              <a:gsLst>
                <a:gs pos="19000">
                  <a:srgbClr val="E3C989"/>
                </a:gs>
                <a:gs pos="100000">
                  <a:srgbClr val="AE8E42"/>
                </a:gs>
              </a:gsLst>
              <a:path path="circle">
                <a:fillToRect l="50000" t="50000" r="50000" b="50000"/>
              </a:path>
            </a:gradFill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719731" y="222067"/>
            <a:ext cx="408102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二、从 </a:t>
            </a:r>
            <a:r>
              <a:rPr lang="en-US" altLang="zh-CN" sz="2800" i="1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v</a:t>
            </a:r>
            <a:r>
              <a:rPr lang="en-US" altLang="zh-CN" sz="2800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-</a:t>
            </a:r>
            <a:r>
              <a:rPr lang="en-US" altLang="zh-CN" sz="2800" i="1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t</a:t>
            </a:r>
            <a:r>
              <a:rPr lang="en-US" altLang="zh-CN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</a:t>
            </a:r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图像看加速度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3"/>
              <p:cNvSpPr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468313" y="1281007"/>
                <a:ext cx="10583862" cy="18233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lvl="0" defTabSz="914400" eaLnBrk="0" fontAlgn="base" hangingPunct="0">
                  <a:lnSpc>
                    <a:spcPct val="18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kumimoji="0" lang="zh-CN" altLang="en-US" sz="2400" i="0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在 </a:t>
                </a:r>
                <a:r>
                  <a:rPr kumimoji="0" lang="en-US" altLang="zh-CN" sz="2400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v</a:t>
                </a:r>
                <a:r>
                  <a:rPr kumimoji="0" lang="en-US" altLang="zh-CN" sz="240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-</a:t>
                </a:r>
                <a:r>
                  <a:rPr kumimoji="0" lang="en-US" altLang="zh-CN" sz="2400" i="1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t </a:t>
                </a:r>
                <a:r>
                  <a:rPr kumimoji="0" lang="zh-CN" altLang="en-US" sz="240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图像中</a:t>
                </a:r>
                <a:r>
                  <a:rPr kumimoji="0" lang="zh-CN" altLang="en-US" sz="2400" i="0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，图线的斜率反映了加速度大小 </a:t>
                </a:r>
                <a:r>
                  <a:rPr kumimoji="0" lang="en-US" altLang="zh-CN" sz="2400" i="1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a</a:t>
                </a:r>
                <a:r>
                  <a:rPr kumimoji="0" lang="zh-CN" altLang="en-US" sz="2400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＝</a:t>
                </a:r>
                <a:r>
                  <a:rPr kumimoji="0" lang="en-US" altLang="zh-CN" sz="2400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tan </a:t>
                </a:r>
                <a:r>
                  <a:rPr kumimoji="0" lang="el-GR" altLang="zh-CN" sz="2400" i="1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θ</a:t>
                </a:r>
                <a:r>
                  <a:rPr lang="en-US" altLang="zh-CN" sz="2400" i="1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en-US" sz="2400" kern="0" smtClea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；</a:t>
                </a:r>
                <a:endParaRPr lang="en-US" altLang="zh-CN" sz="2400" kern="0" smtClean="0">
                  <a:solidFill>
                    <a:schemeClr val="bg1"/>
                  </a:solidFill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pPr lvl="0" defTabSz="914400" eaLnBrk="0" fontAlgn="base" hangingPunct="0">
                  <a:lnSpc>
                    <a:spcPct val="18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定量计算 </a:t>
                </a:r>
                <a:r>
                  <a:rPr lang="en-US" altLang="zh-CN" sz="2400" kern="0" smtClea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en-US" sz="2400" kern="0" smtClea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＝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>
                            <a:solidFill>
                              <a:prstClr val="white"/>
                            </a:solidFill>
                            <a:latin typeface="Times New Roman" panose="02020603050405020304"/>
                            <a:ea typeface="微软雅黑" panose="020B0503020204020204" pitchFamily="34" charset="-122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prstClr val="white"/>
                            </a:solidFill>
                            <a:latin typeface="Times New Roman" panose="02020603050405020304"/>
                            <a:ea typeface="微软雅黑" panose="020B0503020204020204" pitchFamily="34" charset="-122"/>
                          </a:rPr>
                          <m:t>𝑣</m:t>
                        </m:r>
                      </m:num>
                      <m:den>
                        <m:r>
                          <a:rPr lang="en-US" altLang="zh-CN" sz="2400">
                            <a:solidFill>
                              <a:prstClr val="white"/>
                            </a:solidFill>
                            <a:latin typeface="Times New Roman" panose="02020603050405020304"/>
                            <a:ea typeface="微软雅黑" panose="020B0503020204020204" pitchFamily="34" charset="-122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prstClr val="white"/>
                            </a:solidFill>
                            <a:latin typeface="Times New Roman" panose="02020603050405020304"/>
                            <a:ea typeface="微软雅黑" panose="020B0503020204020204" pitchFamily="34" charset="-122"/>
                          </a:rPr>
                          <m:t>𝑡</m:t>
                        </m:r>
                      </m:den>
                    </m:f>
                  </m:oMath>
                </a14:m>
                <a:r>
                  <a:rPr kumimoji="0" lang="zh-CN" altLang="en-US" sz="2400" u="none" strike="noStrike" kern="0" cap="none" spc="0" normalizeH="0" baseline="0" noProof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＝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altLang="zh-CN" sz="240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kumimoji="0" lang="en-US" altLang="zh-CN" sz="240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bg1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+mn-lt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kumimoji="0" lang="en-US" altLang="zh-CN" sz="2400" b="0" i="0" u="none" strike="noStrike" kern="0" cap="none" spc="0" normalizeH="0" baseline="-10000" noProof="0" smtClean="0">
                                <a:ln>
                                  <a:noFill/>
                                </a:ln>
                                <a:solidFill>
                                  <a:schemeClr val="bg1"/>
                                </a:solidFill>
                                <a:effectLst/>
                                <a:uLnTx/>
                                <a:uFillTx/>
                                <a:latin typeface="+mn-lt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zh-CN" altLang="en-US" sz="2400" b="0" i="1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  <m:t>－</m:t>
                        </m:r>
                        <m:sSub>
                          <m:sSubPr>
                            <m:ctrlPr>
                              <a:rPr kumimoji="0" lang="en-US" altLang="zh-CN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bg1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+mn-lt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kumimoji="0" lang="en-US" altLang="zh-CN" sz="2400" b="0" i="0" u="none" strike="noStrike" kern="0" cap="none" spc="0" normalizeH="0" baseline="-10000" noProof="0" smtClean="0">
                                <a:ln>
                                  <a:noFill/>
                                </a:ln>
                                <a:solidFill>
                                  <a:schemeClr val="bg1"/>
                                </a:solidFill>
                                <a:effectLst/>
                                <a:uLnTx/>
                                <a:uFillTx/>
                                <a:latin typeface="+mn-lt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kumimoji="0" lang="en-US" altLang="zh-CN" sz="240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bg1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+mn-lt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kumimoji="0" lang="en-US" altLang="zh-CN" sz="2400" b="0" i="0" u="none" strike="noStrike" kern="0" cap="none" spc="0" normalizeH="0" baseline="-10000" noProof="0" smtClean="0">
                                <a:ln>
                                  <a:noFill/>
                                </a:ln>
                                <a:solidFill>
                                  <a:schemeClr val="bg1"/>
                                </a:solidFill>
                                <a:effectLst/>
                                <a:uLnTx/>
                                <a:uFillTx/>
                                <a:latin typeface="+mn-lt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zh-CN" altLang="en-US" sz="2400" b="0" i="1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  <m:t>－</m:t>
                        </m:r>
                        <m:sSub>
                          <m:sSubPr>
                            <m:ctrlPr>
                              <a:rPr kumimoji="0" lang="en-US" altLang="zh-CN" sz="24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chemeClr val="bg1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+mn-lt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kumimoji="0" lang="en-US" altLang="zh-CN" sz="2400" b="0" i="0" u="none" strike="noStrike" kern="0" cap="none" spc="0" normalizeH="0" baseline="-10000" noProof="0" smtClean="0">
                                <a:ln>
                                  <a:noFill/>
                                </a:ln>
                                <a:solidFill>
                                  <a:schemeClr val="bg1"/>
                                </a:solidFill>
                                <a:effectLst/>
                                <a:uLnTx/>
                                <a:uFillTx/>
                                <a:latin typeface="+mn-lt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kumimoji="0" lang="zh-CN" altLang="en-US" sz="240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Rectangle 3"/>
              <p:cNvSpPr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468313" y="1281007"/>
                <a:ext cx="10583862" cy="1823320"/>
              </a:xfrm>
              <a:prstGeom prst="rect">
                <a:avLst/>
              </a:prstGeom>
              <a:blipFill rotWithShape="1">
                <a:blip r:embed="rId7"/>
                <a:stretch>
                  <a:fillRect l="-3" t="-12" b="2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文本框 23"/>
          <p:cNvSpPr txBox="1"/>
          <p:nvPr>
            <p:custDataLst>
              <p:tags r:id="rId8"/>
            </p:custDataLst>
          </p:nvPr>
        </p:nvSpPr>
        <p:spPr>
          <a:xfrm>
            <a:off x="468244" y="745287"/>
            <a:ext cx="3182281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lvl="0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i="1">
                <a:solidFill>
                  <a:schemeClr val="bg1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v</a:t>
            </a:r>
            <a:r>
              <a:rPr lang="en-US" altLang="zh-CN" sz="2800">
                <a:solidFill>
                  <a:schemeClr val="bg1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-</a:t>
            </a:r>
            <a:r>
              <a:rPr lang="en-US" altLang="zh-CN" sz="2800" i="1">
                <a:solidFill>
                  <a:schemeClr val="bg1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t</a:t>
            </a:r>
            <a:r>
              <a:rPr lang="en-US" altLang="zh-CN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</a:t>
            </a:r>
            <a:r>
              <a:rPr lang="zh-CN" altLang="en-US" sz="28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图像中的加速度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86"/>
          <p:cNvGrpSpPr/>
          <p:nvPr>
            <p:custDataLst>
              <p:tags r:id="rId9"/>
            </p:custDataLst>
          </p:nvPr>
        </p:nvGrpSpPr>
        <p:grpSpPr>
          <a:xfrm>
            <a:off x="1625391" y="3214173"/>
            <a:ext cx="4030661" cy="2905130"/>
            <a:chOff x="3425" y="2432"/>
            <a:chExt cx="2539" cy="1830"/>
          </a:xfrm>
        </p:grpSpPr>
        <p:sp>
          <p:nvSpPr>
            <p:cNvPr id="27" name="直线 9"/>
            <p:cNvSpPr>
              <a:spLocks noChangeShapeType="1"/>
            </p:cNvSpPr>
            <p:nvPr>
              <p:custDataLst>
                <p:tags r:id="rId10"/>
              </p:custDataLst>
            </p:nvPr>
          </p:nvSpPr>
          <p:spPr bwMode="auto">
            <a:xfrm flipH="1" flipV="1">
              <a:off x="3696" y="2432"/>
              <a:ext cx="0" cy="1617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tailEnd type="triangle" w="med" len="lg"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直线 10"/>
            <p:cNvSpPr>
              <a:spLocks noChangeShapeType="1"/>
            </p:cNvSpPr>
            <p:nvPr>
              <p:custDataLst>
                <p:tags r:id="rId11"/>
              </p:custDataLst>
            </p:nvPr>
          </p:nvSpPr>
          <p:spPr bwMode="auto">
            <a:xfrm flipV="1">
              <a:off x="3697" y="4049"/>
              <a:ext cx="1814" cy="0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tailEnd type="triangle" w="med" len="lg"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29" name="文本框 11"/>
            <p:cNvSpPr txBox="1"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3515" y="3912"/>
              <a:ext cx="272" cy="23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0</a:t>
              </a:r>
              <a:endParaRPr lang="en-US" altLang="zh-CN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13"/>
            <p:cNvSpPr txBox="1"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5488" y="3884"/>
              <a:ext cx="476" cy="32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altLang="zh-CN" sz="2800" i="1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t/</a:t>
              </a:r>
              <a:r>
                <a:rPr lang="en-US" altLang="zh-CN" sz="2800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s</a:t>
              </a:r>
              <a:endParaRPr lang="en-US" altLang="zh-CN" sz="2800" ker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31" name="直线 71"/>
            <p:cNvSpPr>
              <a:spLocks noChangeShapeType="1"/>
            </p:cNvSpPr>
            <p:nvPr>
              <p:custDataLst>
                <p:tags r:id="rId14"/>
              </p:custDataLst>
            </p:nvPr>
          </p:nvSpPr>
          <p:spPr bwMode="auto">
            <a:xfrm flipH="1">
              <a:off x="3969" y="4006"/>
              <a:ext cx="0" cy="45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32" name="直线 72"/>
            <p:cNvSpPr>
              <a:spLocks noChangeShapeType="1"/>
            </p:cNvSpPr>
            <p:nvPr>
              <p:custDataLst>
                <p:tags r:id="rId15"/>
              </p:custDataLst>
            </p:nvPr>
          </p:nvSpPr>
          <p:spPr bwMode="auto">
            <a:xfrm flipH="1">
              <a:off x="4241" y="4006"/>
              <a:ext cx="0" cy="45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33" name="直线 73"/>
            <p:cNvSpPr>
              <a:spLocks noChangeShapeType="1"/>
            </p:cNvSpPr>
            <p:nvPr>
              <p:custDataLst>
                <p:tags r:id="rId16"/>
              </p:custDataLst>
            </p:nvPr>
          </p:nvSpPr>
          <p:spPr bwMode="auto">
            <a:xfrm flipH="1">
              <a:off x="4513" y="4006"/>
              <a:ext cx="0" cy="45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34" name="直线 74"/>
            <p:cNvSpPr>
              <a:spLocks noChangeShapeType="1"/>
            </p:cNvSpPr>
            <p:nvPr>
              <p:custDataLst>
                <p:tags r:id="rId17"/>
              </p:custDataLst>
            </p:nvPr>
          </p:nvSpPr>
          <p:spPr bwMode="auto">
            <a:xfrm flipH="1">
              <a:off x="4785" y="4006"/>
              <a:ext cx="0" cy="45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35" name="直线 75"/>
            <p:cNvSpPr>
              <a:spLocks noChangeShapeType="1"/>
            </p:cNvSpPr>
            <p:nvPr>
              <p:custDataLst>
                <p:tags r:id="rId18"/>
              </p:custDataLst>
            </p:nvPr>
          </p:nvSpPr>
          <p:spPr bwMode="auto">
            <a:xfrm flipH="1">
              <a:off x="5057" y="4006"/>
              <a:ext cx="0" cy="45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直线 76"/>
            <p:cNvSpPr>
              <a:spLocks noChangeShapeType="1"/>
            </p:cNvSpPr>
            <p:nvPr>
              <p:custDataLst>
                <p:tags r:id="rId19"/>
              </p:custDataLst>
            </p:nvPr>
          </p:nvSpPr>
          <p:spPr bwMode="auto">
            <a:xfrm flipH="1">
              <a:off x="5329" y="4006"/>
              <a:ext cx="0" cy="45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直线 77"/>
            <p:cNvSpPr>
              <a:spLocks noChangeShapeType="1"/>
            </p:cNvSpPr>
            <p:nvPr>
              <p:custDataLst>
                <p:tags r:id="rId20"/>
              </p:custDataLst>
            </p:nvPr>
          </p:nvSpPr>
          <p:spPr bwMode="auto">
            <a:xfrm>
              <a:off x="3696" y="3521"/>
              <a:ext cx="45" cy="0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直线 78"/>
            <p:cNvSpPr>
              <a:spLocks noChangeShapeType="1"/>
            </p:cNvSpPr>
            <p:nvPr>
              <p:custDataLst>
                <p:tags r:id="rId21"/>
              </p:custDataLst>
            </p:nvPr>
          </p:nvSpPr>
          <p:spPr bwMode="auto">
            <a:xfrm>
              <a:off x="3696" y="3793"/>
              <a:ext cx="45" cy="0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直线 79"/>
            <p:cNvSpPr>
              <a:spLocks noChangeShapeType="1"/>
            </p:cNvSpPr>
            <p:nvPr>
              <p:custDataLst>
                <p:tags r:id="rId22"/>
              </p:custDataLst>
            </p:nvPr>
          </p:nvSpPr>
          <p:spPr bwMode="auto">
            <a:xfrm>
              <a:off x="3696" y="2976"/>
              <a:ext cx="45" cy="0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40" name="直线 80"/>
            <p:cNvSpPr>
              <a:spLocks noChangeShapeType="1"/>
            </p:cNvSpPr>
            <p:nvPr>
              <p:custDataLst>
                <p:tags r:id="rId23"/>
              </p:custDataLst>
            </p:nvPr>
          </p:nvSpPr>
          <p:spPr bwMode="auto">
            <a:xfrm>
              <a:off x="3696" y="3248"/>
              <a:ext cx="45" cy="0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41" name="直线 81"/>
            <p:cNvSpPr>
              <a:spLocks noChangeShapeType="1"/>
            </p:cNvSpPr>
            <p:nvPr>
              <p:custDataLst>
                <p:tags r:id="rId24"/>
              </p:custDataLst>
            </p:nvPr>
          </p:nvSpPr>
          <p:spPr bwMode="auto">
            <a:xfrm>
              <a:off x="3696" y="2704"/>
              <a:ext cx="45" cy="0"/>
            </a:xfrm>
            <a:prstGeom prst="line">
              <a:avLst/>
            </a:prstGeom>
            <a:noFill/>
            <a:ln w="9525">
              <a:solidFill>
                <a:sysClr val="windowText" lastClr="000000"/>
              </a:solidFill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42" name="文本框 82"/>
            <p:cNvSpPr txBox="1">
              <a:spLocks noChangeArrowheads="1"/>
            </p:cNvSpPr>
            <p:nvPr>
              <p:custDataLst>
                <p:tags r:id="rId25"/>
              </p:custDataLst>
            </p:nvPr>
          </p:nvSpPr>
          <p:spPr bwMode="auto">
            <a:xfrm>
              <a:off x="3776" y="4029"/>
              <a:ext cx="1724" cy="23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altLang="zh-CN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 1      2     3      4      5     6</a:t>
              </a:r>
              <a:endParaRPr lang="en-US" altLang="zh-CN" ker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43" name="文本框 85"/>
            <p:cNvSpPr txBox="1"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3425" y="2614"/>
              <a:ext cx="408" cy="127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altLang="zh-CN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10</a:t>
              </a:r>
              <a:endParaRPr lang="en-US" altLang="zh-CN" ker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altLang="zh-CN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 8</a:t>
              </a:r>
              <a:endParaRPr lang="en-US" altLang="zh-CN" ker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altLang="zh-CN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 6</a:t>
              </a:r>
              <a:endParaRPr lang="en-US" altLang="zh-CN" ker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altLang="zh-CN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 4</a:t>
              </a:r>
              <a:endParaRPr lang="en-US" altLang="zh-CN" ker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n-US" altLang="zh-CN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 2</a:t>
              </a:r>
              <a:endParaRPr lang="en-US" altLang="zh-CN" ker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</p:grpSp>
      <p:sp>
        <p:nvSpPr>
          <p:cNvPr id="44" name="椭圆 88"/>
          <p:cNvSpPr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2017505" y="5739876"/>
            <a:ext cx="73025" cy="7302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txBody>
          <a:bodyPr wrap="none" anchor="ctr"/>
          <a:lstStyle/>
          <a:p>
            <a:pPr fontAlgn="auto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bg1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grpSp>
        <p:nvGrpSpPr>
          <p:cNvPr id="45" name="组合 102"/>
          <p:cNvGrpSpPr/>
          <p:nvPr>
            <p:custDataLst>
              <p:tags r:id="rId28"/>
            </p:custDataLst>
          </p:nvPr>
        </p:nvGrpSpPr>
        <p:grpSpPr>
          <a:xfrm>
            <a:off x="2055605" y="5346176"/>
            <a:ext cx="461963" cy="420688"/>
            <a:chOff x="793" y="3856"/>
            <a:chExt cx="291" cy="265"/>
          </a:xfrm>
        </p:grpSpPr>
        <p:sp>
          <p:nvSpPr>
            <p:cNvPr id="46" name="椭圆 87"/>
            <p:cNvSpPr>
              <a:spLocks noChangeArrowheads="1"/>
            </p:cNvSpPr>
            <p:nvPr>
              <p:custDataLst>
                <p:tags r:id="rId29"/>
              </p:custDataLst>
            </p:nvPr>
          </p:nvSpPr>
          <p:spPr bwMode="auto">
            <a:xfrm>
              <a:off x="1038" y="3856"/>
              <a:ext cx="46" cy="4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47" name="任意多边形 93"/>
            <p:cNvSpPr/>
            <p:nvPr>
              <p:custDataLst>
                <p:tags r:id="rId30"/>
              </p:custDataLst>
            </p:nvPr>
          </p:nvSpPr>
          <p:spPr bwMode="auto">
            <a:xfrm>
              <a:off x="793" y="3872"/>
              <a:ext cx="273" cy="249"/>
            </a:xfrm>
            <a:custGeom>
              <a:avLst/>
              <a:gdLst>
                <a:gd name="T0" fmla="*/ 0 w 273"/>
                <a:gd name="T1" fmla="*/ 0 h 226"/>
                <a:gd name="T2" fmla="*/ 273 w 273"/>
                <a:gd name="T3" fmla="*/ 0 h 226"/>
                <a:gd name="T4" fmla="*/ 273 w 273"/>
                <a:gd name="T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3" h="226">
                  <a:moveTo>
                    <a:pt x="0" y="0"/>
                  </a:moveTo>
                  <a:lnTo>
                    <a:pt x="273" y="0"/>
                  </a:lnTo>
                  <a:lnTo>
                    <a:pt x="273" y="22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prstDash val="dash"/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8" name="组合 101"/>
          <p:cNvGrpSpPr/>
          <p:nvPr>
            <p:custDataLst>
              <p:tags r:id="rId31"/>
            </p:custDataLst>
          </p:nvPr>
        </p:nvGrpSpPr>
        <p:grpSpPr>
          <a:xfrm>
            <a:off x="2055605" y="4901676"/>
            <a:ext cx="893763" cy="866775"/>
            <a:chOff x="793" y="3576"/>
            <a:chExt cx="563" cy="546"/>
          </a:xfrm>
        </p:grpSpPr>
        <p:sp>
          <p:nvSpPr>
            <p:cNvPr id="49" name="椭圆 89"/>
            <p:cNvSpPr>
              <a:spLocks noChangeArrowheads="1"/>
            </p:cNvSpPr>
            <p:nvPr>
              <p:custDataLst>
                <p:tags r:id="rId32"/>
              </p:custDataLst>
            </p:nvPr>
          </p:nvSpPr>
          <p:spPr bwMode="auto">
            <a:xfrm>
              <a:off x="1310" y="3576"/>
              <a:ext cx="46" cy="4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50" name="任意多边形 94"/>
            <p:cNvSpPr/>
            <p:nvPr>
              <p:custDataLst>
                <p:tags r:id="rId33"/>
              </p:custDataLst>
            </p:nvPr>
          </p:nvSpPr>
          <p:spPr bwMode="auto">
            <a:xfrm>
              <a:off x="793" y="3600"/>
              <a:ext cx="545" cy="522"/>
            </a:xfrm>
            <a:custGeom>
              <a:avLst/>
              <a:gdLst>
                <a:gd name="T0" fmla="*/ 0 w 273"/>
                <a:gd name="T1" fmla="*/ 0 h 226"/>
                <a:gd name="T2" fmla="*/ 273 w 273"/>
                <a:gd name="T3" fmla="*/ 0 h 226"/>
                <a:gd name="T4" fmla="*/ 273 w 273"/>
                <a:gd name="T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3" h="226">
                  <a:moveTo>
                    <a:pt x="0" y="0"/>
                  </a:moveTo>
                  <a:lnTo>
                    <a:pt x="273" y="0"/>
                  </a:lnTo>
                  <a:lnTo>
                    <a:pt x="273" y="22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prstDash val="dash"/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1" name="组合 100"/>
          <p:cNvGrpSpPr/>
          <p:nvPr>
            <p:custDataLst>
              <p:tags r:id="rId34"/>
            </p:custDataLst>
          </p:nvPr>
        </p:nvGrpSpPr>
        <p:grpSpPr>
          <a:xfrm>
            <a:off x="2055605" y="4454001"/>
            <a:ext cx="1327150" cy="1304925"/>
            <a:chOff x="793" y="3294"/>
            <a:chExt cx="836" cy="822"/>
          </a:xfrm>
        </p:grpSpPr>
        <p:sp>
          <p:nvSpPr>
            <p:cNvPr id="52" name="椭圆 90"/>
            <p:cNvSpPr>
              <a:spLocks noChangeArrowheads="1"/>
            </p:cNvSpPr>
            <p:nvPr>
              <p:custDataLst>
                <p:tags r:id="rId35"/>
              </p:custDataLst>
            </p:nvPr>
          </p:nvSpPr>
          <p:spPr bwMode="auto">
            <a:xfrm>
              <a:off x="1583" y="3294"/>
              <a:ext cx="46" cy="4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53" name="任意多边形 95"/>
            <p:cNvSpPr/>
            <p:nvPr>
              <p:custDataLst>
                <p:tags r:id="rId36"/>
              </p:custDataLst>
            </p:nvPr>
          </p:nvSpPr>
          <p:spPr bwMode="auto">
            <a:xfrm>
              <a:off x="793" y="3322"/>
              <a:ext cx="817" cy="794"/>
            </a:xfrm>
            <a:custGeom>
              <a:avLst/>
              <a:gdLst>
                <a:gd name="T0" fmla="*/ 0 w 273"/>
                <a:gd name="T1" fmla="*/ 0 h 226"/>
                <a:gd name="T2" fmla="*/ 273 w 273"/>
                <a:gd name="T3" fmla="*/ 0 h 226"/>
                <a:gd name="T4" fmla="*/ 273 w 273"/>
                <a:gd name="T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3" h="226">
                  <a:moveTo>
                    <a:pt x="0" y="0"/>
                  </a:moveTo>
                  <a:lnTo>
                    <a:pt x="273" y="0"/>
                  </a:lnTo>
                  <a:lnTo>
                    <a:pt x="273" y="22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prstDash val="dash"/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组合 99"/>
          <p:cNvGrpSpPr/>
          <p:nvPr>
            <p:custDataLst>
              <p:tags r:id="rId37"/>
            </p:custDataLst>
          </p:nvPr>
        </p:nvGrpSpPr>
        <p:grpSpPr>
          <a:xfrm>
            <a:off x="2055605" y="4041251"/>
            <a:ext cx="1758950" cy="1725613"/>
            <a:chOff x="793" y="3034"/>
            <a:chExt cx="1108" cy="1087"/>
          </a:xfrm>
        </p:grpSpPr>
        <p:sp>
          <p:nvSpPr>
            <p:cNvPr id="55" name="椭圆 91"/>
            <p:cNvSpPr>
              <a:spLocks noChangeArrowheads="1"/>
            </p:cNvSpPr>
            <p:nvPr>
              <p:custDataLst>
                <p:tags r:id="rId38"/>
              </p:custDataLst>
            </p:nvPr>
          </p:nvSpPr>
          <p:spPr bwMode="auto">
            <a:xfrm>
              <a:off x="1855" y="3034"/>
              <a:ext cx="46" cy="4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56" name="任意多边形 96"/>
            <p:cNvSpPr/>
            <p:nvPr>
              <p:custDataLst>
                <p:tags r:id="rId39"/>
              </p:custDataLst>
            </p:nvPr>
          </p:nvSpPr>
          <p:spPr bwMode="auto">
            <a:xfrm>
              <a:off x="793" y="3055"/>
              <a:ext cx="1089" cy="1066"/>
            </a:xfrm>
            <a:custGeom>
              <a:avLst/>
              <a:gdLst>
                <a:gd name="T0" fmla="*/ 0 w 273"/>
                <a:gd name="T1" fmla="*/ 0 h 226"/>
                <a:gd name="T2" fmla="*/ 273 w 273"/>
                <a:gd name="T3" fmla="*/ 0 h 226"/>
                <a:gd name="T4" fmla="*/ 273 w 273"/>
                <a:gd name="T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3" h="226">
                  <a:moveTo>
                    <a:pt x="0" y="0"/>
                  </a:moveTo>
                  <a:lnTo>
                    <a:pt x="273" y="0"/>
                  </a:lnTo>
                  <a:lnTo>
                    <a:pt x="273" y="22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prstDash val="dash"/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7" name="组合 98"/>
          <p:cNvGrpSpPr/>
          <p:nvPr>
            <p:custDataLst>
              <p:tags r:id="rId40"/>
            </p:custDataLst>
          </p:nvPr>
        </p:nvGrpSpPr>
        <p:grpSpPr>
          <a:xfrm>
            <a:off x="2055605" y="3609451"/>
            <a:ext cx="2200275" cy="2232025"/>
            <a:chOff x="793" y="2762"/>
            <a:chExt cx="1386" cy="1406"/>
          </a:xfrm>
        </p:grpSpPr>
        <p:sp>
          <p:nvSpPr>
            <p:cNvPr id="58" name="椭圆 92"/>
            <p:cNvSpPr>
              <a:spLocks noChangeArrowheads="1"/>
            </p:cNvSpPr>
            <p:nvPr>
              <p:custDataLst>
                <p:tags r:id="rId41"/>
              </p:custDataLst>
            </p:nvPr>
          </p:nvSpPr>
          <p:spPr bwMode="auto">
            <a:xfrm>
              <a:off x="2133" y="2762"/>
              <a:ext cx="46" cy="4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59" name="任意多边形 97"/>
            <p:cNvSpPr/>
            <p:nvPr>
              <p:custDataLst>
                <p:tags r:id="rId42"/>
              </p:custDataLst>
            </p:nvPr>
          </p:nvSpPr>
          <p:spPr bwMode="auto">
            <a:xfrm>
              <a:off x="793" y="2785"/>
              <a:ext cx="1361" cy="1383"/>
            </a:xfrm>
            <a:custGeom>
              <a:avLst/>
              <a:gdLst>
                <a:gd name="T0" fmla="*/ 0 w 273"/>
                <a:gd name="T1" fmla="*/ 0 h 226"/>
                <a:gd name="T2" fmla="*/ 273 w 273"/>
                <a:gd name="T3" fmla="*/ 0 h 226"/>
                <a:gd name="T4" fmla="*/ 273 w 273"/>
                <a:gd name="T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3" h="226">
                  <a:moveTo>
                    <a:pt x="0" y="0"/>
                  </a:moveTo>
                  <a:lnTo>
                    <a:pt x="273" y="0"/>
                  </a:lnTo>
                  <a:lnTo>
                    <a:pt x="273" y="22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prstDash val="dash"/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0" name="任意多边形 103"/>
          <p:cNvSpPr/>
          <p:nvPr>
            <p:custDataLst>
              <p:tags r:id="rId43"/>
            </p:custDataLst>
          </p:nvPr>
        </p:nvSpPr>
        <p:spPr bwMode="auto">
          <a:xfrm>
            <a:off x="2047668" y="3463402"/>
            <a:ext cx="2347914" cy="2314574"/>
          </a:xfrm>
          <a:custGeom>
            <a:avLst/>
            <a:gdLst>
              <a:gd name="T0" fmla="*/ 0 w 1457"/>
              <a:gd name="T1" fmla="*/ 1424 h 1424"/>
              <a:gd name="T2" fmla="*/ 1457 w 1457"/>
              <a:gd name="T3" fmla="*/ 0 h 142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457" h="1424">
                <a:moveTo>
                  <a:pt x="0" y="1424"/>
                </a:moveTo>
                <a:lnTo>
                  <a:pt x="1457" y="0"/>
                </a:lnTo>
              </a:path>
            </a:pathLst>
          </a:custGeom>
          <a:noFill/>
          <a:ln w="25400">
            <a:solidFill>
              <a:srgbClr val="FF0000"/>
            </a:solidFill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bg1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grpSp>
        <p:nvGrpSpPr>
          <p:cNvPr id="61" name="组合 124"/>
          <p:cNvGrpSpPr/>
          <p:nvPr>
            <p:custDataLst>
              <p:tags r:id="rId44"/>
            </p:custDataLst>
          </p:nvPr>
        </p:nvGrpSpPr>
        <p:grpSpPr>
          <a:xfrm>
            <a:off x="2412794" y="3717404"/>
            <a:ext cx="1758951" cy="1687514"/>
            <a:chOff x="701" y="2830"/>
            <a:chExt cx="1108" cy="1063"/>
          </a:xfrm>
        </p:grpSpPr>
        <p:sp>
          <p:nvSpPr>
            <p:cNvPr id="62" name="文本框 114"/>
            <p:cNvSpPr txBox="1">
              <a:spLocks noChangeArrowheads="1"/>
            </p:cNvSpPr>
            <p:nvPr>
              <p:custDataLst>
                <p:tags r:id="rId45"/>
              </p:custDataLst>
            </p:nvPr>
          </p:nvSpPr>
          <p:spPr bwMode="auto">
            <a:xfrm>
              <a:off x="1492" y="2830"/>
              <a:ext cx="317" cy="29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zh-CN" altLang="en-US" sz="2400" b="1" kern="0">
                  <a:solidFill>
                    <a:schemeClr val="bg1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＋</a:t>
              </a:r>
              <a:endParaRPr lang="zh-CN" altLang="en-US" sz="2400" b="1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63" name="文本框 115"/>
            <p:cNvSpPr txBox="1">
              <a:spLocks noChangeArrowheads="1"/>
            </p:cNvSpPr>
            <p:nvPr>
              <p:custDataLst>
                <p:tags r:id="rId46"/>
              </p:custDataLst>
            </p:nvPr>
          </p:nvSpPr>
          <p:spPr bwMode="auto">
            <a:xfrm>
              <a:off x="701" y="3602"/>
              <a:ext cx="317" cy="29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zh-CN" altLang="en-US" sz="2400" b="1" kern="0">
                  <a:solidFill>
                    <a:schemeClr val="bg1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＋</a:t>
              </a:r>
              <a:endParaRPr lang="zh-CN" altLang="en-US" sz="2400" b="1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组合 127"/>
          <p:cNvGrpSpPr/>
          <p:nvPr>
            <p:custDataLst>
              <p:tags r:id="rId47"/>
            </p:custDataLst>
          </p:nvPr>
        </p:nvGrpSpPr>
        <p:grpSpPr>
          <a:xfrm>
            <a:off x="2631868" y="3949176"/>
            <a:ext cx="1982787" cy="1685925"/>
            <a:chOff x="3198" y="4320"/>
            <a:chExt cx="1249" cy="1062"/>
          </a:xfrm>
        </p:grpSpPr>
        <p:sp>
          <p:nvSpPr>
            <p:cNvPr id="65" name="任意多边形 116"/>
            <p:cNvSpPr/>
            <p:nvPr>
              <p:custDataLst>
                <p:tags r:id="rId48"/>
              </p:custDataLst>
            </p:nvPr>
          </p:nvSpPr>
          <p:spPr bwMode="auto">
            <a:xfrm>
              <a:off x="3198" y="4320"/>
              <a:ext cx="816" cy="772"/>
            </a:xfrm>
            <a:custGeom>
              <a:avLst/>
              <a:gdLst>
                <a:gd name="T0" fmla="*/ 816 w 816"/>
                <a:gd name="T1" fmla="*/ 0 h 772"/>
                <a:gd name="T2" fmla="*/ 816 w 816"/>
                <a:gd name="T3" fmla="*/ 772 h 772"/>
                <a:gd name="T4" fmla="*/ 0 w 816"/>
                <a:gd name="T5" fmla="*/ 772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6" h="772">
                  <a:moveTo>
                    <a:pt x="816" y="0"/>
                  </a:moveTo>
                  <a:lnTo>
                    <a:pt x="816" y="772"/>
                  </a:lnTo>
                  <a:lnTo>
                    <a:pt x="0" y="772"/>
                  </a:lnTo>
                </a:path>
              </a:pathLst>
            </a:custGeom>
            <a:noFill/>
            <a:ln w="25400" cap="flat">
              <a:solidFill>
                <a:srgbClr val="0000FF"/>
              </a:solidFill>
              <a:prstDash val="dash"/>
              <a:round/>
            </a:ln>
            <a:effectLst/>
          </p:spPr>
          <p:txBody>
            <a:bodyPr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66" name="文本框 119"/>
            <p:cNvSpPr txBox="1">
              <a:spLocks noChangeArrowheads="1"/>
            </p:cNvSpPr>
            <p:nvPr>
              <p:custDataLst>
                <p:tags r:id="rId49"/>
              </p:custDataLst>
            </p:nvPr>
          </p:nvSpPr>
          <p:spPr bwMode="auto">
            <a:xfrm>
              <a:off x="3994" y="4588"/>
              <a:ext cx="453" cy="288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l-GR" altLang="zh-CN" sz="2400" b="1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Δ</a:t>
              </a:r>
              <a:r>
                <a:rPr lang="en-US" altLang="zh-CN" sz="2400" b="1" i="1" ker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</a:t>
              </a:r>
              <a:endParaRPr lang="el-GR" altLang="zh-CN" sz="2400" b="1" i="1" ker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文本框 120"/>
            <p:cNvSpPr txBox="1">
              <a:spLocks noChangeArrowheads="1"/>
            </p:cNvSpPr>
            <p:nvPr>
              <p:custDataLst>
                <p:tags r:id="rId50"/>
              </p:custDataLst>
            </p:nvPr>
          </p:nvSpPr>
          <p:spPr bwMode="auto">
            <a:xfrm>
              <a:off x="3471" y="5094"/>
              <a:ext cx="544" cy="288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ct val="0"/>
                </a:spcAft>
                <a:defRPr/>
              </a:pPr>
              <a:r>
                <a:rPr lang="el-GR" altLang="zh-CN" sz="2400" b="1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Δ</a:t>
              </a:r>
              <a:r>
                <a:rPr lang="en-US" altLang="zh-CN" sz="2400" b="1" i="1" kern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t</a:t>
              </a:r>
              <a:endParaRPr lang="el-GR" altLang="zh-CN" sz="2400" b="1" i="1" kern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68" name="弧线 121"/>
            <p:cNvSpPr/>
            <p:nvPr>
              <p:custDataLst>
                <p:tags r:id="rId51"/>
              </p:custDataLst>
            </p:nvPr>
          </p:nvSpPr>
          <p:spPr bwMode="auto">
            <a:xfrm>
              <a:off x="3243" y="4956"/>
              <a:ext cx="182" cy="138"/>
            </a:xfrm>
            <a:custGeom>
              <a:avLst/>
              <a:gdLst>
                <a:gd name="G0" fmla="+- 0 0 0"/>
                <a:gd name="G1" fmla="+- 15233 0 0"/>
                <a:gd name="G2" fmla="+- 21600 0 0"/>
                <a:gd name="T0" fmla="*/ 15314 w 21600"/>
                <a:gd name="T1" fmla="*/ 0 h 15233"/>
                <a:gd name="T2" fmla="*/ 21600 w 21600"/>
                <a:gd name="T3" fmla="*/ 15233 h 15233"/>
                <a:gd name="T4" fmla="*/ 0 w 21600"/>
                <a:gd name="T5" fmla="*/ 15233 h 15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15233" fill="none" extrusionOk="0">
                  <a:moveTo>
                    <a:pt x="15313" y="0"/>
                  </a:moveTo>
                  <a:cubicBezTo>
                    <a:pt x="19339" y="4047"/>
                    <a:pt x="21600" y="9524"/>
                    <a:pt x="21600" y="15233"/>
                  </a:cubicBezTo>
                </a:path>
                <a:path w="21600" h="15233" stroke="0" extrusionOk="0">
                  <a:moveTo>
                    <a:pt x="15313" y="0"/>
                  </a:moveTo>
                  <a:cubicBezTo>
                    <a:pt x="19339" y="4047"/>
                    <a:pt x="21600" y="9524"/>
                    <a:pt x="21600" y="15233"/>
                  </a:cubicBezTo>
                  <a:lnTo>
                    <a:pt x="0" y="15233"/>
                  </a:lnTo>
                  <a:close/>
                </a:path>
              </a:pathLst>
            </a:custGeom>
            <a:noFill/>
            <a:ln w="22225">
              <a:solidFill>
                <a:schemeClr val="bg1"/>
              </a:solidFill>
              <a:round/>
            </a:ln>
            <a:effectLst/>
          </p:spPr>
          <p:txBody>
            <a:bodyPr wrap="none" anchor="ctr"/>
            <a:lstStyle/>
            <a:p>
              <a:pPr fontAlgn="auto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69" name="对象 122"/>
            <p:cNvGraphicFramePr>
              <a:graphicFrameLocks noChangeAspect="1"/>
            </p:cNvGraphicFramePr>
            <p:nvPr>
              <p:custDataLst>
                <p:tags r:id="rId52"/>
              </p:custDataLst>
            </p:nvPr>
          </p:nvGraphicFramePr>
          <p:xfrm>
            <a:off x="3398" y="4881"/>
            <a:ext cx="130" cy="1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8" name="Equation" r:id="rId53" imgW="3048000" imgH="4267200" progId="Equation.DSMT4">
                    <p:embed/>
                  </p:oleObj>
                </mc:Choice>
                <mc:Fallback>
                  <p:oleObj name="Equation" r:id="rId53" imgW="3048000" imgH="4267200" progId="Equation.DSMT4">
                    <p:embed/>
                    <p:pic>
                      <p:nvPicPr>
                        <p:cNvPr id="0" name="OLE substitute image"/>
                        <p:cNvPicPr/>
                        <p:nvPr/>
                      </p:nvPicPr>
                      <p:blipFill>
                        <a:blip r:embed="rId54"/>
                        <a:stretch>
                          <a:fillRect/>
                        </a:stretch>
                      </p:blipFill>
                      <p:spPr>
                        <a:xfrm>
                          <a:off x="3398" y="4881"/>
                          <a:ext cx="130" cy="18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1" name="组合 130"/>
          <p:cNvGrpSpPr/>
          <p:nvPr>
            <p:custDataLst>
              <p:tags r:id="rId55"/>
            </p:custDataLst>
          </p:nvPr>
        </p:nvGrpSpPr>
        <p:grpSpPr>
          <a:xfrm>
            <a:off x="1839705" y="3476101"/>
            <a:ext cx="2519363" cy="1465263"/>
            <a:chOff x="340" y="2750"/>
            <a:chExt cx="1451" cy="923"/>
          </a:xfrm>
        </p:grpSpPr>
        <p:sp>
          <p:nvSpPr>
            <p:cNvPr id="72" name="文本框 128"/>
            <p:cNvSpPr txBox="1">
              <a:spLocks noChangeArrowheads="1"/>
            </p:cNvSpPr>
            <p:nvPr>
              <p:custDataLst>
                <p:tags r:id="rId56"/>
              </p:custDataLst>
            </p:nvPr>
          </p:nvSpPr>
          <p:spPr bwMode="auto">
            <a:xfrm>
              <a:off x="975" y="2750"/>
              <a:ext cx="816" cy="2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>
                  <a:solidFill>
                    <a:schemeClr val="bg1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i="1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t</a:t>
              </a:r>
              <a:r>
                <a:rPr lang="en-US" altLang="zh-CN" sz="2400" baseline="-2500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2</a:t>
              </a:r>
              <a:r>
                <a:rPr lang="en-US" altLang="zh-CN" sz="240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, </a:t>
              </a:r>
              <a:r>
                <a:rPr lang="en-US" altLang="zh-CN" sz="2400" i="1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v</a:t>
              </a:r>
              <a:r>
                <a:rPr lang="en-US" altLang="zh-CN" sz="2400" baseline="-2500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2</a:t>
              </a:r>
              <a:r>
                <a:rPr lang="zh-CN" altLang="en-US" sz="2400">
                  <a:solidFill>
                    <a:schemeClr val="bg1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）</a:t>
              </a:r>
              <a:endParaRPr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73" name="文本框 129"/>
            <p:cNvSpPr txBox="1">
              <a:spLocks noChangeArrowheads="1"/>
            </p:cNvSpPr>
            <p:nvPr>
              <p:custDataLst>
                <p:tags r:id="rId57"/>
              </p:custDataLst>
            </p:nvPr>
          </p:nvSpPr>
          <p:spPr bwMode="auto">
            <a:xfrm>
              <a:off x="340" y="3385"/>
              <a:ext cx="816" cy="2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>
                  <a:solidFill>
                    <a:schemeClr val="bg1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i="1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t</a:t>
              </a:r>
              <a:r>
                <a:rPr lang="en-US" altLang="zh-CN" sz="2400" baseline="-2500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1</a:t>
              </a:r>
              <a:r>
                <a:rPr lang="en-US" altLang="zh-CN" sz="240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, </a:t>
              </a:r>
              <a:r>
                <a:rPr lang="en-US" altLang="zh-CN" sz="2400" i="1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v</a:t>
              </a:r>
              <a:r>
                <a:rPr lang="en-US" altLang="zh-CN" sz="2400" baseline="-2500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1</a:t>
              </a:r>
              <a:r>
                <a:rPr lang="zh-CN" altLang="en-US" sz="2400">
                  <a:solidFill>
                    <a:schemeClr val="bg1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）</a:t>
              </a:r>
              <a:endParaRPr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74" name="文本框 12"/>
          <p:cNvSpPr txBox="1">
            <a:spLocks noChangeArrowheads="1"/>
          </p:cNvSpPr>
          <p:nvPr>
            <p:custDataLst>
              <p:tags r:id="rId58"/>
            </p:custDataLst>
          </p:nvPr>
        </p:nvSpPr>
        <p:spPr bwMode="auto">
          <a:xfrm>
            <a:off x="729730" y="3124898"/>
            <a:ext cx="1360800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fontAlgn="auto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CN" sz="2400" i="1" ker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zh-CN" sz="2400" ker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zh-CN" sz="2400" kern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(</a:t>
            </a:r>
            <a:r>
              <a:rPr lang="en-US" altLang="zh-CN" sz="2400" ker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m·s</a:t>
            </a:r>
            <a:r>
              <a:rPr lang="en-US" altLang="zh-CN" sz="2400" kern="0" baseline="30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altLang="zh-CN" sz="2400" kern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)</a:t>
            </a:r>
            <a:endParaRPr lang="en-US" altLang="zh-CN" sz="2400" kern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>
            <p:custDataLst>
              <p:tags r:id="rId1"/>
            </p:custDataLst>
          </p:nvPr>
        </p:nvSpPr>
        <p:spPr>
          <a:xfrm>
            <a:off x="8139654" y="2664823"/>
            <a:ext cx="3390440" cy="132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32" name="椭圆 31"/>
          <p:cNvSpPr/>
          <p:nvPr>
            <p:custDataLst>
              <p:tags r:id="rId2"/>
            </p:custDataLst>
          </p:nvPr>
        </p:nvSpPr>
        <p:spPr>
          <a:xfrm>
            <a:off x="5256499" y="679282"/>
            <a:ext cx="5390331" cy="53903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19" name="椭圆 18"/>
          <p:cNvSpPr/>
          <p:nvPr>
            <p:custDataLst>
              <p:tags r:id="rId3"/>
            </p:custDataLst>
          </p:nvPr>
        </p:nvSpPr>
        <p:spPr>
          <a:xfrm>
            <a:off x="5525808" y="948590"/>
            <a:ext cx="4851712" cy="4851712"/>
          </a:xfrm>
          <a:prstGeom prst="ellipse">
            <a:avLst/>
          </a:prstGeom>
          <a:blipFill dpi="0" rotWithShape="1">
            <a:blip r:embed="rId4"/>
            <a:tile tx="0" ty="0" sx="100000" sy="100000" flip="none" algn="b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spc="472"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目录</a:t>
            </a:r>
            <a:endParaRPr lang="zh-CN" altLang="en-US" sz="6000" spc="472"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grpSp>
        <p:nvGrpSpPr>
          <p:cNvPr id="10" name="组合 9"/>
          <p:cNvGrpSpPr/>
          <p:nvPr>
            <p:custDataLst>
              <p:tags r:id="rId5"/>
            </p:custDataLst>
          </p:nvPr>
        </p:nvGrpSpPr>
        <p:grpSpPr>
          <a:xfrm>
            <a:off x="727654" y="5783014"/>
            <a:ext cx="427298" cy="150097"/>
            <a:chOff x="1140104" y="5906473"/>
            <a:chExt cx="452212" cy="158848"/>
          </a:xfrm>
          <a:solidFill>
            <a:schemeClr val="bg1"/>
          </a:solidFill>
        </p:grpSpPr>
        <p:sp>
          <p:nvSpPr>
            <p:cNvPr id="8" name="椭圆 7"/>
            <p:cNvSpPr/>
            <p:nvPr>
              <p:custDataLst>
                <p:tags r:id="rId6"/>
              </p:custDataLst>
            </p:nvPr>
          </p:nvSpPr>
          <p:spPr>
            <a:xfrm>
              <a:off x="1140104" y="5906473"/>
              <a:ext cx="158848" cy="1588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4" name="椭圆 13"/>
            <p:cNvSpPr/>
            <p:nvPr>
              <p:custDataLst>
                <p:tags r:id="rId7"/>
              </p:custDataLst>
            </p:nvPr>
          </p:nvSpPr>
          <p:spPr>
            <a:xfrm>
              <a:off x="1433468" y="5906473"/>
              <a:ext cx="158848" cy="1588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22" name="组合 21"/>
          <p:cNvGrpSpPr/>
          <p:nvPr>
            <p:custDataLst>
              <p:tags r:id="rId8"/>
            </p:custDataLst>
          </p:nvPr>
        </p:nvGrpSpPr>
        <p:grpSpPr>
          <a:xfrm>
            <a:off x="1345349" y="5783014"/>
            <a:ext cx="427298" cy="150097"/>
            <a:chOff x="1140104" y="5906473"/>
            <a:chExt cx="452212" cy="158848"/>
          </a:xfrm>
          <a:solidFill>
            <a:schemeClr val="bg1"/>
          </a:solidFill>
        </p:grpSpPr>
        <p:sp>
          <p:nvSpPr>
            <p:cNvPr id="23" name="椭圆 22"/>
            <p:cNvSpPr/>
            <p:nvPr>
              <p:custDataLst>
                <p:tags r:id="rId9"/>
              </p:custDataLst>
            </p:nvPr>
          </p:nvSpPr>
          <p:spPr>
            <a:xfrm>
              <a:off x="1140104" y="5906473"/>
              <a:ext cx="158848" cy="1588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24" name="椭圆 23"/>
            <p:cNvSpPr/>
            <p:nvPr>
              <p:custDataLst>
                <p:tags r:id="rId10"/>
              </p:custDataLst>
            </p:nvPr>
          </p:nvSpPr>
          <p:spPr>
            <a:xfrm>
              <a:off x="1433468" y="5906473"/>
              <a:ext cx="158848" cy="1588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1755423" y="1362216"/>
            <a:ext cx="2617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9750" indent="-539750">
              <a:buFont typeface="Wingdings" panose="05000000000000000000" pitchFamily="2" charset="2"/>
              <a:buChar char="u"/>
            </a:pPr>
            <a:r>
              <a:rPr lang="zh-CN" altLang="en-US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ource Han Serif SC" panose="02020400000000000000" pitchFamily="18" charset="-122"/>
              </a:rPr>
              <a:t>上节回溯</a:t>
            </a:r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Source Han Serif SC" panose="02020400000000000000" pitchFamily="18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1755422" y="2541753"/>
            <a:ext cx="2795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9750" indent="-539750">
              <a:buFont typeface="Wingdings" panose="05000000000000000000" pitchFamily="2" charset="2"/>
              <a:buChar char="u"/>
            </a:pPr>
            <a:r>
              <a:rPr lang="zh-CN" altLang="en-US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ource Han Serif SC" panose="02020400000000000000" pitchFamily="18" charset="-122"/>
              </a:rPr>
              <a:t>知识讲解</a:t>
            </a:r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Source Han Serif SC" panose="02020400000000000000" pitchFamily="18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1755424" y="3721290"/>
            <a:ext cx="1918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9750" indent="-539750">
              <a:buFont typeface="Wingdings" panose="05000000000000000000" pitchFamily="2" charset="2"/>
              <a:buChar char="u"/>
            </a:pPr>
            <a:r>
              <a:rPr lang="zh-CN" altLang="en-US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ource Han Serif SC" panose="02020400000000000000" pitchFamily="18" charset="-122"/>
              </a:rPr>
              <a:t>小结</a:t>
            </a:r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Source Han Serif SC" panose="02020400000000000000" pitchFamily="18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14"/>
            </p:custDataLst>
          </p:nvPr>
        </p:nvSpPr>
        <p:spPr>
          <a:xfrm>
            <a:off x="1755424" y="4900828"/>
            <a:ext cx="2014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9750" indent="-539750">
              <a:buFont typeface="Wingdings" panose="05000000000000000000" pitchFamily="2" charset="2"/>
              <a:buChar char="u"/>
            </a:pPr>
            <a:r>
              <a:rPr lang="zh-CN" altLang="en-US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ource Han Serif SC" panose="02020400000000000000" pitchFamily="18" charset="-122"/>
              </a:rPr>
              <a:t>练习</a:t>
            </a:r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-113915" y="0"/>
            <a:ext cx="987627" cy="661818"/>
            <a:chOff x="-190" y="0"/>
            <a:chExt cx="1646" cy="1103"/>
          </a:xfrm>
        </p:grpSpPr>
        <p:sp>
          <p:nvSpPr>
            <p:cNvPr id="16" name="稻壳儿春秋广告/盗版必究        原创来源：http://chn.docer.com/works?userid=199329941#!/work_time"/>
            <p:cNvSpPr/>
            <p:nvPr>
              <p:custDataLst>
                <p:tags r:id="rId2"/>
              </p:custDataLst>
            </p:nvPr>
          </p:nvSpPr>
          <p:spPr>
            <a:xfrm flipV="1">
              <a:off x="0" y="0"/>
              <a:ext cx="1456" cy="728"/>
            </a:xfrm>
            <a:custGeom>
              <a:avLst/>
              <a:gdLst>
                <a:gd name="connsiteX0" fmla="*/ 595262 w 1190523"/>
                <a:gd name="connsiteY0" fmla="*/ 0 h 595262"/>
                <a:gd name="connsiteX1" fmla="*/ 1190523 w 1190523"/>
                <a:gd name="connsiteY1" fmla="*/ 595262 h 595262"/>
                <a:gd name="connsiteX2" fmla="*/ 0 w 1190523"/>
                <a:gd name="connsiteY2" fmla="*/ 595262 h 5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523" h="595262">
                  <a:moveTo>
                    <a:pt x="595262" y="0"/>
                  </a:moveTo>
                  <a:lnTo>
                    <a:pt x="1190523" y="595262"/>
                  </a:lnTo>
                  <a:lnTo>
                    <a:pt x="0" y="595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cxnSp>
          <p:nvCxnSpPr>
            <p:cNvPr id="17" name="稻壳儿春秋广告/盗版必究        原创来源：http://chn.docer.com/works?userid=199329941#!/work_time"/>
            <p:cNvCxnSpPr/>
            <p:nvPr>
              <p:custDataLst>
                <p:tags r:id="rId3"/>
              </p:custDataLst>
            </p:nvPr>
          </p:nvCxnSpPr>
          <p:spPr>
            <a:xfrm>
              <a:off x="-190" y="150"/>
              <a:ext cx="953" cy="953"/>
            </a:xfrm>
            <a:prstGeom prst="line">
              <a:avLst/>
            </a:prstGeom>
            <a:gradFill>
              <a:gsLst>
                <a:gs pos="19000">
                  <a:srgbClr val="E3C989"/>
                </a:gs>
                <a:gs pos="100000">
                  <a:srgbClr val="AE8E42"/>
                </a:gs>
              </a:gsLst>
              <a:path path="circle">
                <a:fillToRect l="50000" t="50000" r="50000" b="50000"/>
              </a:path>
            </a:gradFill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719731" y="222067"/>
            <a:ext cx="408102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二、从 </a:t>
            </a:r>
            <a:r>
              <a:rPr lang="en-US" altLang="zh-CN" sz="2800" i="1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v</a:t>
            </a:r>
            <a:r>
              <a:rPr lang="en-US" altLang="zh-CN" sz="2800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-</a:t>
            </a:r>
            <a:r>
              <a:rPr lang="en-US" altLang="zh-CN" sz="2800" i="1" smtClean="0">
                <a:solidFill>
                  <a:srgbClr val="FF0000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t</a:t>
            </a:r>
            <a:r>
              <a:rPr lang="en-US" altLang="zh-CN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</a:t>
            </a:r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图像看加速度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5"/>
            </p:custDataLst>
          </p:nvPr>
        </p:nvSpPr>
        <p:spPr>
          <a:xfrm>
            <a:off x="468244" y="745287"/>
            <a:ext cx="4134465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lvl="0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smtClean="0">
                <a:solidFill>
                  <a:schemeClr val="bg1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平均加速度和瞬时加速度</a:t>
            </a:r>
            <a:endParaRPr kumimoji="0" lang="zh-CN" altLang="en-US" sz="2800" b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Rectangle 3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68313" y="1281007"/>
            <a:ext cx="10583862" cy="208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defTabSz="91440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240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平均加速度：指的是速度的变化量与发生这个变化所用的时间的比值，它指的是这段时间内速度的平均变化快慢。</a:t>
            </a:r>
            <a:endParaRPr kumimoji="0" lang="en-US" altLang="zh-CN" sz="2400" i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kern="0" smtClean="0">
                <a:solidFill>
                  <a:schemeClr val="bg1"/>
                </a:solidFill>
                <a:latin typeface="+mn-lt"/>
                <a:ea typeface="微软雅黑" panose="020B0503020204020204" pitchFamily="34" charset="-122"/>
                <a:cs typeface="Times New Roman" panose="02020603050405020304" pitchFamily="18" charset="0"/>
              </a:rPr>
              <a:t>瞬时加速度：描述速度在某一时刻变化的快慢。</a:t>
            </a:r>
            <a:endParaRPr kumimoji="0" lang="zh-CN" altLang="en-US" sz="240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-113915" y="0"/>
            <a:ext cx="987627" cy="661818"/>
            <a:chOff x="-190" y="0"/>
            <a:chExt cx="1646" cy="1103"/>
          </a:xfrm>
        </p:grpSpPr>
        <p:sp>
          <p:nvSpPr>
            <p:cNvPr id="16" name="稻壳儿春秋广告/盗版必究        原创来源：http://chn.docer.com/works?userid=199329941#!/work_time"/>
            <p:cNvSpPr/>
            <p:nvPr>
              <p:custDataLst>
                <p:tags r:id="rId2"/>
              </p:custDataLst>
            </p:nvPr>
          </p:nvSpPr>
          <p:spPr>
            <a:xfrm flipV="1">
              <a:off x="0" y="0"/>
              <a:ext cx="1456" cy="728"/>
            </a:xfrm>
            <a:custGeom>
              <a:avLst/>
              <a:gdLst>
                <a:gd name="connsiteX0" fmla="*/ 595262 w 1190523"/>
                <a:gd name="connsiteY0" fmla="*/ 0 h 595262"/>
                <a:gd name="connsiteX1" fmla="*/ 1190523 w 1190523"/>
                <a:gd name="connsiteY1" fmla="*/ 595262 h 595262"/>
                <a:gd name="connsiteX2" fmla="*/ 0 w 1190523"/>
                <a:gd name="connsiteY2" fmla="*/ 595262 h 5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523" h="595262">
                  <a:moveTo>
                    <a:pt x="595262" y="0"/>
                  </a:moveTo>
                  <a:lnTo>
                    <a:pt x="1190523" y="595262"/>
                  </a:lnTo>
                  <a:lnTo>
                    <a:pt x="0" y="595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cxnSp>
          <p:nvCxnSpPr>
            <p:cNvPr id="17" name="稻壳儿春秋广告/盗版必究        原创来源：http://chn.docer.com/works?userid=199329941#!/work_time"/>
            <p:cNvCxnSpPr/>
            <p:nvPr>
              <p:custDataLst>
                <p:tags r:id="rId3"/>
              </p:custDataLst>
            </p:nvPr>
          </p:nvCxnSpPr>
          <p:spPr>
            <a:xfrm>
              <a:off x="-190" y="150"/>
              <a:ext cx="953" cy="953"/>
            </a:xfrm>
            <a:prstGeom prst="line">
              <a:avLst/>
            </a:prstGeom>
            <a:gradFill>
              <a:gsLst>
                <a:gs pos="19000">
                  <a:srgbClr val="E3C989"/>
                </a:gs>
                <a:gs pos="100000">
                  <a:srgbClr val="AE8E42"/>
                </a:gs>
              </a:gsLst>
              <a:path path="circle">
                <a:fillToRect l="50000" t="50000" r="50000" b="50000"/>
              </a:path>
            </a:gradFill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719731" y="222067"/>
            <a:ext cx="408102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拓展学习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5"/>
            </p:custDataLst>
          </p:nvPr>
        </p:nvSpPr>
        <p:spPr>
          <a:xfrm>
            <a:off x="468244" y="745287"/>
            <a:ext cx="1620957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lvl="0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smtClean="0">
                <a:solidFill>
                  <a:schemeClr val="bg1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科学漫步</a:t>
            </a:r>
            <a:endParaRPr kumimoji="0" lang="zh-CN" altLang="en-US" sz="2800" b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941350" y="1682578"/>
            <a:ext cx="7696263" cy="3521598"/>
          </a:xfrm>
          <a:prstGeom prst="rect">
            <a:avLst/>
          </a:prstGeom>
        </p:spPr>
      </p:pic>
      <p:sp>
        <p:nvSpPr>
          <p:cNvPr id="70" name="Rectangle 3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029497" y="925994"/>
            <a:ext cx="1461494" cy="8679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algn="ctr" defTabSz="91440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280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Times New Roman" panose="02020603050405020304" pitchFamily="18" charset="0"/>
              </a:rPr>
              <a:t>变化率</a:t>
            </a:r>
            <a:endParaRPr kumimoji="0" lang="zh-CN" altLang="en-US" sz="280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-113915" y="0"/>
            <a:ext cx="987627" cy="661818"/>
            <a:chOff x="-190" y="0"/>
            <a:chExt cx="1646" cy="1103"/>
          </a:xfrm>
        </p:grpSpPr>
        <p:sp>
          <p:nvSpPr>
            <p:cNvPr id="16" name="稻壳儿春秋广告/盗版必究        原创来源：http://chn.docer.com/works?userid=199329941#!/work_time"/>
            <p:cNvSpPr/>
            <p:nvPr>
              <p:custDataLst>
                <p:tags r:id="rId2"/>
              </p:custDataLst>
            </p:nvPr>
          </p:nvSpPr>
          <p:spPr>
            <a:xfrm flipV="1">
              <a:off x="0" y="0"/>
              <a:ext cx="1456" cy="728"/>
            </a:xfrm>
            <a:custGeom>
              <a:avLst/>
              <a:gdLst>
                <a:gd name="connsiteX0" fmla="*/ 595262 w 1190523"/>
                <a:gd name="connsiteY0" fmla="*/ 0 h 595262"/>
                <a:gd name="connsiteX1" fmla="*/ 1190523 w 1190523"/>
                <a:gd name="connsiteY1" fmla="*/ 595262 h 595262"/>
                <a:gd name="connsiteX2" fmla="*/ 0 w 1190523"/>
                <a:gd name="connsiteY2" fmla="*/ 595262 h 5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523" h="595262">
                  <a:moveTo>
                    <a:pt x="595262" y="0"/>
                  </a:moveTo>
                  <a:lnTo>
                    <a:pt x="1190523" y="595262"/>
                  </a:lnTo>
                  <a:lnTo>
                    <a:pt x="0" y="595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cxnSp>
          <p:nvCxnSpPr>
            <p:cNvPr id="17" name="稻壳儿春秋广告/盗版必究        原创来源：http://chn.docer.com/works?userid=199329941#!/work_time"/>
            <p:cNvCxnSpPr/>
            <p:nvPr>
              <p:custDataLst>
                <p:tags r:id="rId3"/>
              </p:custDataLst>
            </p:nvPr>
          </p:nvCxnSpPr>
          <p:spPr>
            <a:xfrm>
              <a:off x="-190" y="150"/>
              <a:ext cx="953" cy="953"/>
            </a:xfrm>
            <a:prstGeom prst="line">
              <a:avLst/>
            </a:prstGeom>
            <a:gradFill>
              <a:gsLst>
                <a:gs pos="19000">
                  <a:srgbClr val="E3C989"/>
                </a:gs>
                <a:gs pos="100000">
                  <a:srgbClr val="AE8E42"/>
                </a:gs>
              </a:gsLst>
              <a:path path="circle">
                <a:fillToRect l="50000" t="50000" r="50000" b="50000"/>
              </a:path>
            </a:gradFill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719731" y="222067"/>
            <a:ext cx="408102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拓展学习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5"/>
            </p:custDataLst>
          </p:nvPr>
        </p:nvSpPr>
        <p:spPr>
          <a:xfrm>
            <a:off x="468244" y="745287"/>
            <a:ext cx="2339102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lvl="0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smtClean="0">
                <a:solidFill>
                  <a:schemeClr val="bg1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人口的变化率</a:t>
            </a:r>
            <a:endParaRPr kumimoji="0" lang="zh-CN" altLang="en-US" sz="2800" b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>
            <p:custDataLst>
              <p:tags r:id="rId6"/>
            </p:custDataLst>
          </p:nvPr>
        </p:nvSpPr>
        <p:spPr>
          <a:xfrm>
            <a:off x="474085" y="1276020"/>
            <a:ext cx="6851873" cy="3731086"/>
          </a:xfrm>
          <a:prstGeom prst="rect">
            <a:avLst/>
          </a:prstGeom>
          <a:ln w="12700">
            <a:noFill/>
            <a:prstDash val="dash"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        人口问题一直是国家发展的重大问题。自国家二胎政策于</a:t>
            </a:r>
            <a:r>
              <a:rPr lang="en-US" altLang="zh-CN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2016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年</a:t>
            </a:r>
            <a:r>
              <a:rPr lang="en-US" altLang="zh-CN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月</a:t>
            </a:r>
            <a:r>
              <a:rPr lang="en-US" altLang="zh-CN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1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日全面正式放开后，据说许多家庭的生活状况发生了很大变化，这说明人口问题也是每个家庭的问题，是值的每个人关注的社会问题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。以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北京市</a:t>
            </a:r>
            <a:r>
              <a:rPr lang="en-US" altLang="zh-CN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2006</a:t>
            </a:r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en-US" altLang="zh-CN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2017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年常住人口的数据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统计，思考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并回答如下问题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：</a:t>
            </a:r>
            <a:endParaRPr lang="en-US" altLang="zh-CN" sz="2000" smtClean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　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　哪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“一年”人口变化最多？</a:t>
            </a:r>
            <a:endParaRPr lang="en-US" altLang="zh-CN" sz="20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        哪“一年”人口变化最快？</a:t>
            </a:r>
            <a:endParaRPr lang="en-US" altLang="zh-CN" sz="20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        哪“两年”人口变化最快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？</a:t>
            </a:r>
            <a:endParaRPr lang="zh-CN" altLang="en-US" sz="20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custDataLst>
              <p:tags r:id="rId7"/>
            </p:custDataLst>
          </p:nvPr>
        </p:nvGraphicFramePr>
        <p:xfrm>
          <a:off x="7725775" y="886143"/>
          <a:ext cx="3326400" cy="5151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6919"/>
                <a:gridCol w="2419481"/>
              </a:tblGrid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zh-CN" altLang="en-US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年份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zh-CN" altLang="en-US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常住人口</a:t>
                      </a:r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万人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2006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1601.0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2007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1676.0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2008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1771.0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2009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1860.0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2010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1961.9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2011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2018.6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2012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2069.3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2013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2114.8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2151.6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2170.5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2172.9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865"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 baseline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2170.7</a:t>
                      </a:r>
                      <a:endParaRPr lang="zh-CN" altLang="en-US" sz="2000" baseline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-113915" y="0"/>
            <a:ext cx="987627" cy="661818"/>
            <a:chOff x="-190" y="0"/>
            <a:chExt cx="1646" cy="1103"/>
          </a:xfrm>
        </p:grpSpPr>
        <p:sp>
          <p:nvSpPr>
            <p:cNvPr id="16" name="稻壳儿春秋广告/盗版必究        原创来源：http://chn.docer.com/works?userid=199329941#!/work_time"/>
            <p:cNvSpPr/>
            <p:nvPr>
              <p:custDataLst>
                <p:tags r:id="rId2"/>
              </p:custDataLst>
            </p:nvPr>
          </p:nvSpPr>
          <p:spPr>
            <a:xfrm flipV="1">
              <a:off x="0" y="0"/>
              <a:ext cx="1456" cy="728"/>
            </a:xfrm>
            <a:custGeom>
              <a:avLst/>
              <a:gdLst>
                <a:gd name="connsiteX0" fmla="*/ 595262 w 1190523"/>
                <a:gd name="connsiteY0" fmla="*/ 0 h 595262"/>
                <a:gd name="connsiteX1" fmla="*/ 1190523 w 1190523"/>
                <a:gd name="connsiteY1" fmla="*/ 595262 h 595262"/>
                <a:gd name="connsiteX2" fmla="*/ 0 w 1190523"/>
                <a:gd name="connsiteY2" fmla="*/ 595262 h 5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523" h="595262">
                  <a:moveTo>
                    <a:pt x="595262" y="0"/>
                  </a:moveTo>
                  <a:lnTo>
                    <a:pt x="1190523" y="595262"/>
                  </a:lnTo>
                  <a:lnTo>
                    <a:pt x="0" y="595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cxnSp>
          <p:nvCxnSpPr>
            <p:cNvPr id="17" name="稻壳儿春秋广告/盗版必究        原创来源：http://chn.docer.com/works?userid=199329941#!/work_time"/>
            <p:cNvCxnSpPr/>
            <p:nvPr>
              <p:custDataLst>
                <p:tags r:id="rId3"/>
              </p:custDataLst>
            </p:nvPr>
          </p:nvCxnSpPr>
          <p:spPr>
            <a:xfrm>
              <a:off x="-190" y="150"/>
              <a:ext cx="953" cy="953"/>
            </a:xfrm>
            <a:prstGeom prst="line">
              <a:avLst/>
            </a:prstGeom>
            <a:gradFill>
              <a:gsLst>
                <a:gs pos="19000">
                  <a:srgbClr val="E3C989"/>
                </a:gs>
                <a:gs pos="100000">
                  <a:srgbClr val="AE8E42"/>
                </a:gs>
              </a:gsLst>
              <a:path path="circle">
                <a:fillToRect l="50000" t="50000" r="50000" b="50000"/>
              </a:path>
            </a:gradFill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719731" y="222067"/>
            <a:ext cx="408102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拓展学习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5"/>
            </p:custDataLst>
          </p:nvPr>
        </p:nvSpPr>
        <p:spPr>
          <a:xfrm>
            <a:off x="468244" y="745287"/>
            <a:ext cx="1024639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lvl="0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noProof="0" smtClean="0">
                <a:solidFill>
                  <a:schemeClr val="bg1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STSE</a:t>
            </a:r>
            <a:endParaRPr kumimoji="0" lang="zh-CN" altLang="en-US" sz="2800" b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68313" y="1281007"/>
            <a:ext cx="10583861" cy="4081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algn="just" defTabSz="914400" fontAlgn="base" latinLnBrk="1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kern="0" smtClea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　　人类自发明木轮车到现在制成时速 </a:t>
            </a:r>
            <a:r>
              <a:rPr lang="en-US" altLang="zh-CN" sz="2400" kern="0" smtClea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500 km/h </a:t>
            </a:r>
            <a:r>
              <a:rPr lang="zh-CN" altLang="en-US" sz="2400" kern="0" smtClea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的磁悬浮列车，以及超音速飞机，为了获得高速的交通工具，奋斗了几千年。交通工具改变了我们的生活，我们的生活用品几乎没有一件不是交通工具运输而来的，如果没有交通工具，现代社会将会瘫痪。但是交通的发展也伴随着许多的问题，城市的规划、交通堵塞、交通意外等等。</a:t>
            </a:r>
            <a:endParaRPr lang="en-US" altLang="zh-CN" sz="2400" kern="0" smtClean="0">
              <a:solidFill>
                <a:schemeClr val="bg1"/>
              </a:solidFill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algn="just" defTabSz="914400" fontAlgn="base" latinLnBrk="1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24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　</a:t>
            </a:r>
            <a:r>
              <a:rPr kumimoji="0" lang="zh-CN" altLang="en-US" sz="240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 panose="020B0503020204020204" pitchFamily="34" charset="-122"/>
                <a:cs typeface="Times New Roman" panose="02020603050405020304" pitchFamily="18" charset="0"/>
              </a:rPr>
              <a:t>　那么，交通工具的速度是不是越快越好？</a:t>
            </a:r>
            <a:endParaRPr kumimoji="0" lang="zh-CN" altLang="en-US" sz="24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7315199" y="4104809"/>
            <a:ext cx="3736975" cy="1932454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-113915" y="0"/>
            <a:ext cx="987627" cy="661818"/>
            <a:chOff x="-190" y="0"/>
            <a:chExt cx="1646" cy="1103"/>
          </a:xfrm>
        </p:grpSpPr>
        <p:sp>
          <p:nvSpPr>
            <p:cNvPr id="16" name="稻壳儿春秋广告/盗版必究        原创来源：http://chn.docer.com/works?userid=199329941#!/work_time"/>
            <p:cNvSpPr/>
            <p:nvPr>
              <p:custDataLst>
                <p:tags r:id="rId2"/>
              </p:custDataLst>
            </p:nvPr>
          </p:nvSpPr>
          <p:spPr>
            <a:xfrm flipV="1">
              <a:off x="0" y="0"/>
              <a:ext cx="1456" cy="728"/>
            </a:xfrm>
            <a:custGeom>
              <a:avLst/>
              <a:gdLst>
                <a:gd name="connsiteX0" fmla="*/ 595262 w 1190523"/>
                <a:gd name="connsiteY0" fmla="*/ 0 h 595262"/>
                <a:gd name="connsiteX1" fmla="*/ 1190523 w 1190523"/>
                <a:gd name="connsiteY1" fmla="*/ 595262 h 595262"/>
                <a:gd name="connsiteX2" fmla="*/ 0 w 1190523"/>
                <a:gd name="connsiteY2" fmla="*/ 595262 h 5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523" h="595262">
                  <a:moveTo>
                    <a:pt x="595262" y="0"/>
                  </a:moveTo>
                  <a:lnTo>
                    <a:pt x="1190523" y="595262"/>
                  </a:lnTo>
                  <a:lnTo>
                    <a:pt x="0" y="595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cxnSp>
          <p:nvCxnSpPr>
            <p:cNvPr id="17" name="稻壳儿春秋广告/盗版必究        原创来源：http://chn.docer.com/works?userid=199329941#!/work_time"/>
            <p:cNvCxnSpPr/>
            <p:nvPr>
              <p:custDataLst>
                <p:tags r:id="rId3"/>
              </p:custDataLst>
            </p:nvPr>
          </p:nvCxnSpPr>
          <p:spPr>
            <a:xfrm>
              <a:off x="-190" y="150"/>
              <a:ext cx="953" cy="953"/>
            </a:xfrm>
            <a:prstGeom prst="line">
              <a:avLst/>
            </a:prstGeom>
            <a:gradFill>
              <a:gsLst>
                <a:gs pos="19000">
                  <a:srgbClr val="E3C989"/>
                </a:gs>
                <a:gs pos="100000">
                  <a:srgbClr val="AE8E42"/>
                </a:gs>
              </a:gsLst>
              <a:path path="circle">
                <a:fillToRect l="50000" t="50000" r="50000" b="50000"/>
              </a:path>
            </a:gradFill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3719731" y="222067"/>
            <a:ext cx="408102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拓展学习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5"/>
            </p:custDataLst>
          </p:nvPr>
        </p:nvSpPr>
        <p:spPr>
          <a:xfrm>
            <a:off x="468244" y="745287"/>
            <a:ext cx="1024639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lvl="0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noProof="0" smtClean="0">
                <a:solidFill>
                  <a:schemeClr val="bg1"/>
                </a:solidFill>
                <a:ea typeface="微软雅黑" panose="020B0503020204020204" pitchFamily="34" charset="-122"/>
                <a:sym typeface="Source Han Serif SC" panose="02020400000000000000" pitchFamily="18" charset="-122"/>
              </a:rPr>
              <a:t>STSE</a:t>
            </a:r>
            <a:endParaRPr kumimoji="0" lang="zh-CN" altLang="en-US" sz="2800" b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68313" y="1281007"/>
            <a:ext cx="10583861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0" algn="just" defTabSz="914400" fontAlgn="base" latinLnBrk="1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ker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死亡加速度： 在很多国家，交通管理部门制定了死亡加速度为 </a:t>
            </a:r>
            <a:r>
              <a:rPr lang="en-US" altLang="zh-CN" sz="2400" ker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5000 m/s</a:t>
            </a:r>
            <a:r>
              <a:rPr lang="en-US" altLang="zh-CN" sz="2400" kern="0" baseline="3000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400" ker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ker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这一数值以醒世人，其意思是如果行车加速度超过此值将有生命危险。一旦发生交通事故时，因为车辆碰撞时间很短，加速度将会达到这一数值。假如一辆汽车以 </a:t>
            </a:r>
            <a:r>
              <a:rPr lang="en-US" altLang="zh-CN" sz="2400" ker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90 km/h </a:t>
            </a:r>
            <a:r>
              <a:rPr lang="zh-CN" altLang="en-US" sz="2400" ker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的速度行驶，因发生事故，与高速公路隔离护栏发生碰撞，碰撞时间为 </a:t>
            </a:r>
            <a:r>
              <a:rPr lang="en-US" altLang="zh-CN" sz="2400" ker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0.004 s</a:t>
            </a:r>
            <a:r>
              <a:rPr lang="zh-CN" altLang="en-US" sz="2400" kern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，撞后速度即变为零，那么碰撞中汽车的加速度有多大？</a:t>
            </a:r>
            <a:endParaRPr kumimoji="0" lang="zh-CN" altLang="en-US" sz="24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 Box 285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68313" y="4824543"/>
            <a:ext cx="10583862" cy="64633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zh-CN" altLang="en-US" sz="2400" smtClean="0">
                <a:solidFill>
                  <a:srgbClr val="00CCFF"/>
                </a:solidFill>
                <a:ea typeface="微软雅黑" panose="020B0503020204020204" pitchFamily="34" charset="-122"/>
              </a:rPr>
              <a:t>　　约为 </a:t>
            </a:r>
            <a:r>
              <a:rPr lang="en-US" altLang="zh-CN" sz="2400" smtClean="0">
                <a:solidFill>
                  <a:srgbClr val="00CCFF"/>
                </a:solidFill>
                <a:ea typeface="微软雅黑" panose="020B0503020204020204" pitchFamily="34" charset="-122"/>
              </a:rPr>
              <a:t>6250 m/s</a:t>
            </a:r>
            <a:r>
              <a:rPr lang="en-US" altLang="zh-CN" sz="2400" baseline="30000" smtClean="0">
                <a:solidFill>
                  <a:srgbClr val="00CCFF"/>
                </a:solidFill>
                <a:ea typeface="微软雅黑" panose="020B0503020204020204" pitchFamily="34" charset="-122"/>
              </a:rPr>
              <a:t>2 </a:t>
            </a:r>
            <a:r>
              <a:rPr lang="zh-CN" altLang="en-US" sz="2400" smtClean="0">
                <a:solidFill>
                  <a:srgbClr val="00CCFF"/>
                </a:solidFill>
                <a:ea typeface="微软雅黑" panose="020B0503020204020204" pitchFamily="34" charset="-122"/>
              </a:rPr>
              <a:t>，所以交通工具的速度并不是越快越好。</a:t>
            </a:r>
            <a:endParaRPr lang="zh-CN" altLang="en-US" sz="2400" baseline="30000">
              <a:solidFill>
                <a:srgbClr val="00CCFF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矩形 33"/>
              <p:cNvSpPr/>
              <p:nvPr>
                <p:custDataLst>
                  <p:tags r:id="rId3"/>
                </p:custDataLst>
              </p:nvPr>
            </p:nvSpPr>
            <p:spPr>
              <a:xfrm>
                <a:off x="468244" y="745287"/>
                <a:ext cx="10583931" cy="527279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en-US" altLang="zh-CN" sz="2400" kern="0">
                    <a:solidFill>
                      <a:schemeClr val="bg1"/>
                    </a:solidFill>
                    <a:cs typeface="Times New Roman" panose="02020603050405020304" pitchFamily="18" charset="0"/>
                  </a:rPr>
                  <a:t>1</a:t>
                </a:r>
                <a:r>
                  <a:rPr lang="zh-CN" altLang="en-US" sz="2400" kern="0" smtClean="0">
                    <a:solidFill>
                      <a:schemeClr val="bg1"/>
                    </a:solidFill>
                    <a:cs typeface="Times New Roman" panose="02020603050405020304" pitchFamily="18" charset="0"/>
                  </a:rPr>
                  <a:t>．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加速度：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（</a:t>
                </a:r>
                <a:r>
                  <a:rPr lang="en-US" altLang="zh-CN" sz="2400" kern="0" smtClean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）描述物体运动速度变化快慢的物理量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（</a:t>
                </a:r>
                <a:r>
                  <a:rPr lang="en-US" altLang="zh-CN" sz="2400" kern="0" smtClean="0">
                    <a:solidFill>
                      <a:schemeClr val="bg1"/>
                    </a:solidFill>
                  </a:rPr>
                  <a:t>2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）定义：速度的变化量与发生这一变化所用的时间之比。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（</a:t>
                </a:r>
                <a:r>
                  <a:rPr lang="en-US" altLang="zh-CN" sz="2400" kern="0" smtClean="0">
                    <a:solidFill>
                      <a:schemeClr val="bg1"/>
                    </a:solidFill>
                  </a:rPr>
                  <a:t>3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）公式：</a:t>
                </a:r>
                <a:r>
                  <a:rPr lang="en-US" altLang="zh-CN" sz="2400" i="1">
                    <a:solidFill>
                      <a:schemeClr val="bg1"/>
                    </a:solidFill>
                  </a:rPr>
                  <a:t>a</a:t>
                </a:r>
                <a:r>
                  <a:rPr lang="zh-CN" altLang="en-US" sz="2400">
                    <a:solidFill>
                      <a:schemeClr val="bg1"/>
                    </a:solidFill>
                  </a:rPr>
                  <a:t>＝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altLang="zh-CN" sz="24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（</a:t>
                </a:r>
                <a:r>
                  <a:rPr lang="en-US" altLang="zh-CN" sz="2400" kern="0" smtClean="0">
                    <a:solidFill>
                      <a:schemeClr val="bg1"/>
                    </a:solidFill>
                  </a:rPr>
                  <a:t>4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）单位：米每二次方秒，</a:t>
                </a:r>
                <a:r>
                  <a:rPr lang="zh-CN" altLang="en-US" sz="2400">
                    <a:solidFill>
                      <a:schemeClr val="bg1"/>
                    </a:solidFill>
                  </a:rPr>
                  <a:t>符号是 </a:t>
                </a:r>
                <a:r>
                  <a:rPr lang="en-US" altLang="zh-CN" sz="2400">
                    <a:solidFill>
                      <a:schemeClr val="bg1"/>
                    </a:solidFill>
                  </a:rPr>
                  <a:t>m/s</a:t>
                </a:r>
                <a:r>
                  <a:rPr lang="en-US" altLang="zh-CN" sz="2400" baseline="30000">
                    <a:solidFill>
                      <a:schemeClr val="bg1"/>
                    </a:solidFill>
                  </a:rPr>
                  <a:t>2</a:t>
                </a:r>
                <a:r>
                  <a:rPr lang="en-US" altLang="zh-CN" sz="2400">
                    <a:solidFill>
                      <a:schemeClr val="bg1"/>
                    </a:solidFill>
                  </a:rPr>
                  <a:t> </a:t>
                </a:r>
                <a:r>
                  <a:rPr lang="zh-CN" altLang="en-US" sz="2400">
                    <a:solidFill>
                      <a:schemeClr val="bg1"/>
                    </a:solidFill>
                  </a:rPr>
                  <a:t>或 </a:t>
                </a:r>
                <a:r>
                  <a:rPr lang="en-US" altLang="zh-CN" sz="2400" smtClean="0">
                    <a:solidFill>
                      <a:schemeClr val="bg1"/>
                    </a:solidFill>
                  </a:rPr>
                  <a:t>m·s</a:t>
                </a:r>
                <a:r>
                  <a:rPr lang="en-US" altLang="zh-CN" sz="2400" baseline="30000" smtClean="0">
                    <a:solidFill>
                      <a:schemeClr val="bg1"/>
                    </a:solidFill>
                  </a:rPr>
                  <a:t>-2</a:t>
                </a:r>
                <a:endParaRPr lang="en-US" altLang="zh-CN" sz="2400" baseline="3000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en-US" altLang="zh-CN" sz="2400" kern="0" smtClean="0">
                    <a:solidFill>
                      <a:schemeClr val="bg1"/>
                    </a:solidFill>
                  </a:rPr>
                  <a:t>2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．加速度的方向：加速度是矢量，加速度的方向与速度变化量方向一致；在直线运动中，加速运动，加速度与初速度方向相同；减速运动，加速度方向与初速度方向相反。</a:t>
                </a:r>
                <a:endParaRPr lang="zh-CN" altLang="en-US" sz="2400" kern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4" name="矩形 33"/>
              <p:cNvSpPr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4"/>
                </p:custDataLst>
              </p:nvPr>
            </p:nvSpPr>
            <p:spPr>
              <a:xfrm>
                <a:off x="468244" y="745287"/>
                <a:ext cx="10583931" cy="5272790"/>
              </a:xfrm>
              <a:prstGeom prst="rect">
                <a:avLst/>
              </a:prstGeom>
              <a:blipFill rotWithShape="1">
                <a:blip r:embed="rId5"/>
                <a:stretch>
                  <a:fillRect l="-2" t="-8" b="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小结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矩形 33"/>
              <p:cNvSpPr/>
              <p:nvPr>
                <p:custDataLst>
                  <p:tags r:id="rId3"/>
                </p:custDataLst>
              </p:nvPr>
            </p:nvSpPr>
            <p:spPr>
              <a:xfrm>
                <a:off x="468244" y="745287"/>
                <a:ext cx="10583931" cy="24881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914400" fontAlgn="base" latinLnBrk="1">
                  <a:lnSpc>
                    <a:spcPct val="18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altLang="zh-CN" sz="2400" kern="0" smtClean="0">
                    <a:solidFill>
                      <a:schemeClr val="bg1"/>
                    </a:solidFill>
                    <a:cs typeface="Times New Roman" panose="02020603050405020304" pitchFamily="18" charset="0"/>
                  </a:rPr>
                  <a:t>3</a:t>
                </a:r>
                <a:r>
                  <a:rPr lang="zh-CN" altLang="en-US" sz="2400" kern="0" smtClean="0">
                    <a:solidFill>
                      <a:schemeClr val="bg1"/>
                    </a:solidFill>
                    <a:cs typeface="Times New Roman" panose="02020603050405020304" pitchFamily="18" charset="0"/>
                  </a:rPr>
                  <a:t>．</a:t>
                </a:r>
                <a:r>
                  <a:rPr lang="en-US" altLang="zh-CN" sz="2400" i="1">
                    <a:solidFill>
                      <a:schemeClr val="bg1"/>
                    </a:solidFill>
                    <a:ea typeface="微软雅黑" panose="020B0503020204020204" pitchFamily="34" charset="-122"/>
                    <a:sym typeface="Source Han Serif SC" panose="02020400000000000000" pitchFamily="18" charset="-122"/>
                  </a:rPr>
                  <a:t>v</a:t>
                </a:r>
                <a:r>
                  <a:rPr lang="en-US" altLang="zh-CN" sz="2400">
                    <a:solidFill>
                      <a:schemeClr val="bg1"/>
                    </a:solidFill>
                    <a:ea typeface="微软雅黑" panose="020B0503020204020204" pitchFamily="34" charset="-122"/>
                    <a:sym typeface="Source Han Serif SC" panose="02020400000000000000" pitchFamily="18" charset="-122"/>
                  </a:rPr>
                  <a:t>-</a:t>
                </a:r>
                <a:r>
                  <a:rPr lang="en-US" altLang="zh-CN" sz="2400" i="1">
                    <a:solidFill>
                      <a:schemeClr val="bg1"/>
                    </a:solidFill>
                    <a:ea typeface="微软雅黑" panose="020B0503020204020204" pitchFamily="34" charset="-122"/>
                    <a:sym typeface="Source Han Serif SC" panose="02020400000000000000" pitchFamily="18" charset="-122"/>
                  </a:rPr>
                  <a:t>t</a:t>
                </a:r>
                <a:r>
                  <a:rPr lang="en-US" altLang="zh-CN" sz="24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Source Han Serif SC" panose="02020400000000000000" pitchFamily="18" charset="-122"/>
                  </a:rPr>
                  <a:t> </a:t>
                </a:r>
                <a:r>
                  <a:rPr lang="zh-CN" altLang="en-US" sz="24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Source Han Serif SC" panose="02020400000000000000" pitchFamily="18" charset="-122"/>
                  </a:rPr>
                  <a:t>图像中的</a:t>
                </a:r>
                <a:r>
                  <a:rPr lang="zh-CN" altLang="en-US" sz="240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Source Han Serif SC" panose="02020400000000000000" pitchFamily="18" charset="-122"/>
                  </a:rPr>
                  <a:t>加速度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：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defTabSz="914400" fontAlgn="base" latinLnBrk="1">
                  <a:lnSpc>
                    <a:spcPct val="18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在 </a:t>
                </a:r>
                <a:r>
                  <a:rPr lang="en-US" altLang="zh-CN" sz="2400" i="1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v</a:t>
                </a:r>
                <a:r>
                  <a:rPr lang="en-US" altLang="zh-CN" sz="2400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-</a:t>
                </a:r>
                <a:r>
                  <a:rPr lang="en-US" altLang="zh-CN" sz="2400" i="1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t </a:t>
                </a:r>
                <a:r>
                  <a:rPr lang="zh-CN" altLang="en-US" sz="2400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图像中，图线的斜率反映了加速度大小 </a:t>
                </a:r>
                <a:r>
                  <a:rPr lang="en-US" altLang="zh-CN" sz="2400" i="1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en-US" sz="2400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＝</a:t>
                </a:r>
                <a:r>
                  <a:rPr lang="en-US" altLang="zh-CN" sz="2400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tan </a:t>
                </a:r>
                <a:r>
                  <a:rPr lang="el-GR" altLang="zh-CN" sz="2400" i="1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θ</a:t>
                </a:r>
                <a:r>
                  <a:rPr lang="en-US" altLang="zh-CN" sz="2400" i="1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en-US" sz="2400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；</a:t>
                </a:r>
                <a:endParaRPr lang="en-US" altLang="zh-CN" sz="2400" kern="0">
                  <a:solidFill>
                    <a:schemeClr val="bg1"/>
                  </a:solidFill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pPr lvl="0" defTabSz="914400" fontAlgn="base" latinLnBrk="1">
                  <a:lnSpc>
                    <a:spcPct val="18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2400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定量计算 </a:t>
                </a:r>
                <a:r>
                  <a:rPr lang="en-US" altLang="zh-CN" sz="2400" i="1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en-US" sz="2400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＝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altLang="zh-CN" sz="240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r>
                  <a:rPr lang="zh-CN" altLang="en-US" sz="2400" kern="0">
                    <a:solidFill>
                      <a:schemeClr val="bg1"/>
                    </a:solidFill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＝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kern="0" baseline="-100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zh-CN" altLang="en-US" sz="2400" i="1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  <m:t>－</m:t>
                        </m:r>
                        <m:sSub>
                          <m:sSubPr>
                            <m:ctrlP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 kern="0" baseline="-100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altLang="zh-CN" sz="2400" kern="0" baseline="-100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zh-CN" altLang="en-US" sz="2400" i="1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  <m:t>－</m:t>
                        </m:r>
                        <m:sSub>
                          <m:sSubPr>
                            <m:ctrlP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ker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altLang="zh-CN" sz="2400" kern="0" baseline="-1000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altLang="zh-CN" sz="2400" kern="0" smtClean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4" name="矩形 33"/>
              <p:cNvSpPr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4"/>
                </p:custDataLst>
              </p:nvPr>
            </p:nvSpPr>
            <p:spPr>
              <a:xfrm>
                <a:off x="468244" y="745287"/>
                <a:ext cx="10583931" cy="2488117"/>
              </a:xfrm>
              <a:prstGeom prst="rect">
                <a:avLst/>
              </a:prstGeom>
              <a:blipFill rotWithShape="1">
                <a:blip r:embed="rId5"/>
                <a:stretch>
                  <a:fillRect l="-2" t="-17" b="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小结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小结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6" name="文本框 41985"/>
          <p:cNvSpPr txBox="1"/>
          <p:nvPr>
            <p:custDataLst>
              <p:tags r:id="rId4"/>
            </p:custDataLst>
          </p:nvPr>
        </p:nvSpPr>
        <p:spPr>
          <a:xfrm>
            <a:off x="470480" y="757541"/>
            <a:ext cx="4033201" cy="523220"/>
          </a:xfrm>
          <a:prstGeom prst="rect">
            <a:avLst/>
          </a:prstGeom>
          <a:noFill/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加速度建立的进阶过程</a:t>
            </a:r>
            <a:endParaRPr kumimoji="0" lang="zh-CN" altLang="en-US" sz="28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41986"/>
          <p:cNvSpPr txBox="1"/>
          <p:nvPr>
            <p:custDataLst>
              <p:tags r:id="rId5"/>
            </p:custDataLst>
          </p:nvPr>
        </p:nvSpPr>
        <p:spPr>
          <a:xfrm>
            <a:off x="1534928" y="1368680"/>
            <a:ext cx="1695450" cy="461665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仿宋" panose="02010609060101010101" pitchFamily="49" charset="-122"/>
                <a:cs typeface="Times New Roman" panose="02020603050405020304" pitchFamily="18" charset="0"/>
              </a:rPr>
              <a:t>v</a:t>
            </a:r>
            <a:endParaRPr kumimoji="0" lang="en-US" altLang="zh-CN" sz="2400" b="1" i="1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1534928" y="2212141"/>
            <a:ext cx="1695450" cy="461665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l-GR" altLang="zh-CN" sz="24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仿宋" panose="02010609060101010101" pitchFamily="49" charset="-122"/>
                <a:cs typeface="Times New Roman" panose="02020603050405020304" pitchFamily="18" charset="0"/>
              </a:rPr>
              <a:t>Δ</a:t>
            </a:r>
            <a:r>
              <a:rPr kumimoji="0" lang="en-US" altLang="zh-CN" sz="2400" b="1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仿宋" panose="02010609060101010101" pitchFamily="49" charset="-122"/>
                <a:cs typeface="Times New Roman" panose="02020603050405020304" pitchFamily="18" charset="0"/>
              </a:rPr>
              <a:t>v</a:t>
            </a:r>
            <a:endParaRPr kumimoji="0" lang="en-US" altLang="zh-CN" sz="2400" b="1" i="1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1534853" y="3055602"/>
            <a:ext cx="1695600" cy="461665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l-GR" altLang="zh-CN" sz="24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仿宋" panose="02010609060101010101" pitchFamily="49" charset="-122"/>
                <a:cs typeface="Times New Roman" panose="02020603050405020304" pitchFamily="18" charset="0"/>
              </a:rPr>
              <a:t>Δ</a:t>
            </a:r>
            <a:r>
              <a:rPr kumimoji="0" lang="en-US" altLang="zh-CN" sz="2400" b="1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仿宋" panose="02010609060101010101" pitchFamily="49" charset="-122"/>
                <a:cs typeface="Times New Roman" panose="02020603050405020304" pitchFamily="18" charset="0"/>
              </a:rPr>
              <a:t>v</a:t>
            </a: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仿宋" panose="02010609060101010101" pitchFamily="49" charset="-122"/>
                <a:cs typeface="Times New Roman" panose="02020603050405020304" pitchFamily="18" charset="0"/>
              </a:rPr>
              <a:t>/</a:t>
            </a:r>
            <a:r>
              <a:rPr kumimoji="0" lang="el-GR" altLang="zh-CN" sz="24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仿宋" panose="02010609060101010101" pitchFamily="49" charset="-122"/>
                <a:cs typeface="Times New Roman" panose="02020603050405020304" pitchFamily="18" charset="0"/>
              </a:rPr>
              <a:t>Δ</a:t>
            </a:r>
            <a:r>
              <a:rPr kumimoji="0" lang="el-GR" altLang="zh-CN" sz="2400" b="1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仿宋" panose="02010609060101010101" pitchFamily="49" charset="-122"/>
                <a:cs typeface="Times New Roman" panose="02020603050405020304" pitchFamily="18" charset="0"/>
              </a:rPr>
              <a:t>t</a:t>
            </a:r>
            <a:endParaRPr kumimoji="0" lang="el-GR" altLang="zh-CN" sz="2400" b="1" i="1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>
            <p:custDataLst>
              <p:tags r:id="rId8"/>
            </p:custDataLst>
          </p:nvPr>
        </p:nvSpPr>
        <p:spPr>
          <a:xfrm>
            <a:off x="1534853" y="3899063"/>
            <a:ext cx="1695600" cy="461665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l-GR" altLang="zh-CN" sz="2400" b="1" i="1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Times New Roman" panose="02020603050405020304" pitchFamily="18" charset="0"/>
              </a:rPr>
              <a:t>a</a:t>
            </a:r>
            <a:r>
              <a:rPr lang="zh-CN" altLang="en-US" sz="2400" b="1" kern="0" smtClean="0">
                <a:solidFill>
                  <a:schemeClr val="bg1"/>
                </a:solidFill>
                <a:cs typeface="Times New Roman" panose="02020603050405020304" pitchFamily="18" charset="0"/>
              </a:rPr>
              <a:t>＝</a:t>
            </a:r>
            <a:r>
              <a:rPr kumimoji="0" lang="el-GR" altLang="zh-CN" sz="2400" b="1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Times New Roman" panose="02020603050405020304" pitchFamily="18" charset="0"/>
              </a:rPr>
              <a:t>Δ</a:t>
            </a:r>
            <a:r>
              <a:rPr kumimoji="0" lang="en-US" altLang="zh-CN" sz="2400" b="1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仿宋" panose="02010609060101010101" pitchFamily="49" charset="-122"/>
                <a:cs typeface="Times New Roman" panose="02020603050405020304" pitchFamily="18" charset="0"/>
              </a:rPr>
              <a:t>v</a:t>
            </a:r>
            <a:r>
              <a:rPr kumimoji="0" lang="el-GR" altLang="zh-CN" sz="24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Times New Roman" panose="02020603050405020304" pitchFamily="18" charset="0"/>
              </a:rPr>
              <a:t>/Δ</a:t>
            </a:r>
            <a:r>
              <a:rPr kumimoji="0" lang="en-US" altLang="zh-CN" sz="2400" b="1" i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Times New Roman" panose="02020603050405020304" pitchFamily="18" charset="0"/>
              </a:rPr>
              <a:t>t</a:t>
            </a:r>
            <a:endParaRPr kumimoji="0" lang="en-US" altLang="zh-CN" sz="2400" b="1" i="1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下箭头 41990"/>
          <p:cNvSpPr/>
          <p:nvPr>
            <p:custDataLst>
              <p:tags r:id="rId9"/>
            </p:custDataLst>
          </p:nvPr>
        </p:nvSpPr>
        <p:spPr>
          <a:xfrm>
            <a:off x="2272322" y="1909643"/>
            <a:ext cx="220662" cy="223200"/>
          </a:xfrm>
          <a:prstGeom prst="downArrow">
            <a:avLst>
              <a:gd name="adj1" fmla="val 50000"/>
              <a:gd name="adj2" fmla="val 49028"/>
            </a:avLst>
          </a:prstGeom>
          <a:solidFill>
            <a:srgbClr val="00B0F0"/>
          </a:solidFill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/>
              <a:cs typeface="Times New Roman" panose="02020603050405020304" pitchFamily="18" charset="0"/>
            </a:endParaRPr>
          </a:p>
        </p:txBody>
      </p:sp>
      <p:sp>
        <p:nvSpPr>
          <p:cNvPr id="13" name="下箭头 41991"/>
          <p:cNvSpPr/>
          <p:nvPr>
            <p:custDataLst>
              <p:tags r:id="rId10"/>
            </p:custDataLst>
          </p:nvPr>
        </p:nvSpPr>
        <p:spPr>
          <a:xfrm>
            <a:off x="2272322" y="2753104"/>
            <a:ext cx="220662" cy="223200"/>
          </a:xfrm>
          <a:prstGeom prst="downArrow">
            <a:avLst>
              <a:gd name="adj1" fmla="val 50000"/>
              <a:gd name="adj2" fmla="val 49028"/>
            </a:avLst>
          </a:prstGeom>
          <a:solidFill>
            <a:srgbClr val="00B0F0"/>
          </a:solidFill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/>
              <a:cs typeface="Times New Roman" panose="02020603050405020304" pitchFamily="18" charset="0"/>
            </a:endParaRPr>
          </a:p>
        </p:txBody>
      </p:sp>
      <p:sp>
        <p:nvSpPr>
          <p:cNvPr id="14" name="下箭头 41992"/>
          <p:cNvSpPr/>
          <p:nvPr>
            <p:custDataLst>
              <p:tags r:id="rId11"/>
            </p:custDataLst>
          </p:nvPr>
        </p:nvSpPr>
        <p:spPr>
          <a:xfrm>
            <a:off x="2272322" y="3596565"/>
            <a:ext cx="220662" cy="223200"/>
          </a:xfrm>
          <a:prstGeom prst="downArrow">
            <a:avLst>
              <a:gd name="adj1" fmla="val 50000"/>
              <a:gd name="adj2" fmla="val 49028"/>
            </a:avLst>
          </a:prstGeom>
          <a:solidFill>
            <a:srgbClr val="00B0F0"/>
          </a:solidFill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/>
              <a:cs typeface="Times New Roman" panose="02020603050405020304" pitchFamily="18" charset="0"/>
            </a:endParaRPr>
          </a:p>
        </p:txBody>
      </p:sp>
      <p:sp>
        <p:nvSpPr>
          <p:cNvPr id="15" name="矩形 41993"/>
          <p:cNvSpPr/>
          <p:nvPr>
            <p:custDataLst>
              <p:tags r:id="rId12"/>
            </p:custDataLst>
          </p:nvPr>
        </p:nvSpPr>
        <p:spPr>
          <a:xfrm>
            <a:off x="3645785" y="1399618"/>
            <a:ext cx="2236510" cy="399789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algn="ctr" defTabSz="914400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描述运动快慢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>
            <p:custDataLst>
              <p:tags r:id="rId13"/>
            </p:custDataLst>
          </p:nvPr>
        </p:nvSpPr>
        <p:spPr>
          <a:xfrm>
            <a:off x="3645784" y="2243078"/>
            <a:ext cx="2236510" cy="399789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algn="ctr" defTabSz="914400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描述速度变化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>
            <p:custDataLst>
              <p:tags r:id="rId14"/>
            </p:custDataLst>
          </p:nvPr>
        </p:nvSpPr>
        <p:spPr>
          <a:xfrm>
            <a:off x="3641476" y="3074664"/>
            <a:ext cx="2236510" cy="399789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>
            <a:spAutoFit/>
          </a:bodyPr>
          <a:lstStyle/>
          <a:p>
            <a:pPr algn="ctr" defTabSz="914400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描述速度变化快慢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>
            <p:custDataLst>
              <p:tags r:id="rId15"/>
            </p:custDataLst>
          </p:nvPr>
        </p:nvSpPr>
        <p:spPr>
          <a:xfrm>
            <a:off x="3645786" y="3731516"/>
            <a:ext cx="4764884" cy="2308324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defTabSz="914400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物理意义：描述物体速度变化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快慢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0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defTabSz="914400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单    位：</a:t>
            </a:r>
            <a:r>
              <a:rPr lang="en-US" altLang="zh-CN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m/s</a:t>
            </a:r>
            <a:r>
              <a:rPr lang="en-US" altLang="zh-CN" sz="2000" baseline="30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en-US" altLang="zh-CN" sz="2000" baseline="300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defTabSz="914400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    向：</a:t>
            </a:r>
            <a:r>
              <a:rPr lang="en-US" altLang="zh-CN" sz="2000" i="1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 </a:t>
            </a:r>
            <a:r>
              <a:rPr lang="el-GR" altLang="zh-CN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Δ</a:t>
            </a:r>
            <a:r>
              <a:rPr lang="en-US" altLang="zh-CN" sz="2000" i="1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</a:t>
            </a:r>
            <a:r>
              <a:rPr lang="en-US" altLang="zh-CN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方向相同</a:t>
            </a:r>
            <a:endParaRPr lang="zh-CN" altLang="en-US" sz="20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defTabSz="914400">
              <a:lnSpc>
                <a:spcPct val="120000"/>
              </a:lnSpc>
            </a:pP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由 </a:t>
            </a:r>
            <a:r>
              <a:rPr lang="en-US" altLang="zh-CN" sz="2000" i="1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 </a:t>
            </a:r>
            <a:r>
              <a:rPr lang="en-US" altLang="zh-CN" sz="2000" i="1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 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方向关系判定物体运动性质：</a:t>
            </a:r>
            <a:endParaRPr lang="zh-CN" altLang="en-US" sz="20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defTabSz="914400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i="1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 </a:t>
            </a:r>
            <a:r>
              <a:rPr lang="en-US" altLang="zh-CN" sz="2000" i="1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</a:t>
            </a:r>
            <a:r>
              <a:rPr lang="en-US" altLang="zh-CN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同向，物体做加速运动；</a:t>
            </a:r>
            <a:endParaRPr lang="zh-CN" altLang="en-US" sz="20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defTabSz="914400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</a:t>
            </a:r>
            <a:r>
              <a:rPr lang="zh-CN" altLang="en-US" sz="2000" i="1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" i="1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i="1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</a:t>
            </a:r>
            <a:r>
              <a:rPr lang="zh-CN" altLang="en-US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 </a:t>
            </a:r>
            <a:r>
              <a:rPr lang="en-US" altLang="zh-CN" sz="2000" i="1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</a:t>
            </a:r>
            <a:r>
              <a:rPr lang="en-US" altLang="zh-CN" sz="20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反向，物体做减速运动。</a:t>
            </a:r>
            <a:endParaRPr lang="zh-CN" altLang="en-US" sz="200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左大括号 20"/>
          <p:cNvSpPr/>
          <p:nvPr>
            <p:custDataLst>
              <p:tags r:id="rId16"/>
            </p:custDataLst>
          </p:nvPr>
        </p:nvSpPr>
        <p:spPr>
          <a:xfrm>
            <a:off x="3321803" y="3731516"/>
            <a:ext cx="265271" cy="2304001"/>
          </a:xfrm>
          <a:prstGeom prst="leftBrace">
            <a:avLst>
              <a:gd name="adj1" fmla="val 28484"/>
              <a:gd name="adj2" fmla="val 17144"/>
            </a:avLst>
          </a:prstGeom>
          <a:noFill/>
          <a:ln w="25400" cap="flat" cmpd="sng">
            <a:solidFill>
              <a:srgbClr val="00B0F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 defTabSz="914400"/>
            <a:endParaRPr lang="zh-CN" altLang="en-US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2" name="右箭头 41998"/>
          <p:cNvSpPr/>
          <p:nvPr>
            <p:custDataLst>
              <p:tags r:id="rId17"/>
            </p:custDataLst>
          </p:nvPr>
        </p:nvSpPr>
        <p:spPr>
          <a:xfrm>
            <a:off x="3280619" y="1491259"/>
            <a:ext cx="313200" cy="216507"/>
          </a:xfrm>
          <a:prstGeom prst="rightArrow">
            <a:avLst>
              <a:gd name="adj1" fmla="val 50000"/>
              <a:gd name="adj2" fmla="val 42583"/>
            </a:avLst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23" name="右箭头 41999"/>
          <p:cNvSpPr/>
          <p:nvPr>
            <p:custDataLst>
              <p:tags r:id="rId18"/>
            </p:custDataLst>
          </p:nvPr>
        </p:nvSpPr>
        <p:spPr>
          <a:xfrm>
            <a:off x="3280619" y="2335023"/>
            <a:ext cx="313200" cy="215900"/>
          </a:xfrm>
          <a:prstGeom prst="rightArrow">
            <a:avLst>
              <a:gd name="adj1" fmla="val 50000"/>
              <a:gd name="adj2" fmla="val 42583"/>
            </a:avLst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24" name="右箭头 42000"/>
          <p:cNvSpPr/>
          <p:nvPr>
            <p:custDataLst>
              <p:tags r:id="rId19"/>
            </p:custDataLst>
          </p:nvPr>
        </p:nvSpPr>
        <p:spPr>
          <a:xfrm>
            <a:off x="3281013" y="3172444"/>
            <a:ext cx="312413" cy="215900"/>
          </a:xfrm>
          <a:prstGeom prst="rightArrow">
            <a:avLst>
              <a:gd name="adj1" fmla="val 50000"/>
              <a:gd name="adj2" fmla="val 42583"/>
            </a:avLst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25" name="直接连接符 24"/>
          <p:cNvSpPr/>
          <p:nvPr>
            <p:custDataLst>
              <p:tags r:id="rId20"/>
            </p:custDataLst>
          </p:nvPr>
        </p:nvSpPr>
        <p:spPr>
          <a:xfrm flipH="1">
            <a:off x="1329340" y="2048151"/>
            <a:ext cx="0" cy="2951164"/>
          </a:xfrm>
          <a:prstGeom prst="line">
            <a:avLst/>
          </a:prstGeom>
          <a:ln w="38100" cap="flat" cmpd="sng">
            <a:solidFill>
              <a:srgbClr val="00B0F0"/>
            </a:solidFill>
            <a:prstDash val="solid"/>
            <a:headEnd type="none" w="med" len="med"/>
            <a:tailEnd type="triangle" w="lg" len="lg"/>
          </a:ln>
        </p:spPr>
        <p:txBody>
          <a:bodyPr/>
          <a:lstStyle/>
          <a:p/>
        </p:txBody>
      </p:sp>
      <p:sp>
        <p:nvSpPr>
          <p:cNvPr id="26" name="文本框 25"/>
          <p:cNvSpPr txBox="1"/>
          <p:nvPr>
            <p:custDataLst>
              <p:tags r:id="rId21"/>
            </p:custDataLst>
          </p:nvPr>
        </p:nvSpPr>
        <p:spPr>
          <a:xfrm>
            <a:off x="576579" y="2011639"/>
            <a:ext cx="553998" cy="3024188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txBody>
          <a:bodyPr vert="eaVert">
            <a:spAutoFit/>
          </a:bodyPr>
          <a:lstStyle/>
          <a:p>
            <a:pPr algn="ctr" defTabSz="914400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认知  进阶过程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186396"/>
          <p:cNvSpPr/>
          <p:nvPr>
            <p:custDataLst>
              <p:tags r:id="rId22"/>
            </p:custDataLst>
          </p:nvPr>
        </p:nvSpPr>
        <p:spPr>
          <a:xfrm>
            <a:off x="1534745" y="4742522"/>
            <a:ext cx="1695816" cy="707099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加速度有变化快慢吗？</a:t>
            </a:r>
            <a:endParaRPr kumimoji="0" lang="zh-CN" altLang="en-US" sz="20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下箭头 186397"/>
          <p:cNvSpPr/>
          <p:nvPr>
            <p:custDataLst>
              <p:tags r:id="rId23"/>
            </p:custDataLst>
          </p:nvPr>
        </p:nvSpPr>
        <p:spPr>
          <a:xfrm>
            <a:off x="2272937" y="4440025"/>
            <a:ext cx="219432" cy="223200"/>
          </a:xfrm>
          <a:prstGeom prst="downArrow">
            <a:avLst>
              <a:gd name="adj1" fmla="val 50000"/>
              <a:gd name="adj2" fmla="val 43543"/>
            </a:avLst>
          </a:prstGeom>
          <a:solidFill>
            <a:srgbClr val="00B0F0"/>
          </a:solidFill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>
            <p:custDataLst>
              <p:tags r:id="rId24"/>
            </p:custDataLst>
          </p:nvPr>
        </p:nvSpPr>
        <p:spPr>
          <a:xfrm>
            <a:off x="2033839" y="5593299"/>
            <a:ext cx="697627" cy="399789"/>
          </a:xfrm>
          <a:prstGeom prst="rect">
            <a:avLst/>
          </a:prstGeom>
          <a:noFill/>
          <a:ln w="25400" cap="flat" cmpd="sng">
            <a:solidFill>
              <a:srgbClr val="00B0F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类比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6" grpId="0"/>
      <p:bldP spid="17" grpId="0"/>
      <p:bldP spid="20" grpId="0"/>
      <p:bldP spid="21" grpId="0"/>
      <p:bldP spid="26" grpId="0"/>
      <p:bldP spid="28" grpId="0"/>
      <p:bldP spid="29" grpId="0"/>
      <p:bldP spid="3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6440644" y="1853981"/>
            <a:ext cx="3545745" cy="2746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11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谢谢</a:t>
            </a:r>
            <a:endParaRPr lang="zh-CN" altLang="en-US" sz="115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grpSp>
        <p:nvGrpSpPr>
          <p:cNvPr id="12" name="组合 11"/>
          <p:cNvGrpSpPr/>
          <p:nvPr>
            <p:custDataLst>
              <p:tags r:id="rId2"/>
            </p:custDataLst>
          </p:nvPr>
        </p:nvGrpSpPr>
        <p:grpSpPr>
          <a:xfrm flipH="1">
            <a:off x="-767918" y="856800"/>
            <a:ext cx="5607215" cy="4463641"/>
            <a:chOff x="5629913" y="957757"/>
            <a:chExt cx="5607215" cy="4463641"/>
          </a:xfrm>
        </p:grpSpPr>
        <p:sp>
          <p:nvSpPr>
            <p:cNvPr id="13" name="等腰三角形 12"/>
            <p:cNvSpPr/>
            <p:nvPr>
              <p:custDataLst>
                <p:tags r:id="rId3"/>
              </p:custDataLst>
            </p:nvPr>
          </p:nvSpPr>
          <p:spPr>
            <a:xfrm rot="3663470">
              <a:off x="8006163" y="1352460"/>
              <a:ext cx="2975080" cy="2185674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>
              <p:custDataLst>
                <p:tags r:id="rId4"/>
              </p:custDataLst>
            </p:nvPr>
          </p:nvSpPr>
          <p:spPr>
            <a:xfrm>
              <a:off x="5629913" y="1641398"/>
              <a:ext cx="3780000" cy="37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6" name="椭圆 15"/>
            <p:cNvSpPr/>
            <p:nvPr>
              <p:custDataLst>
                <p:tags r:id="rId5"/>
              </p:custDataLst>
            </p:nvPr>
          </p:nvSpPr>
          <p:spPr>
            <a:xfrm>
              <a:off x="5719913" y="1731398"/>
              <a:ext cx="3600000" cy="360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7" name="椭圆 16"/>
            <p:cNvSpPr>
              <a:spLocks noChangeAspect="1"/>
            </p:cNvSpPr>
            <p:nvPr>
              <p:custDataLst>
                <p:tags r:id="rId6"/>
              </p:custDataLst>
            </p:nvPr>
          </p:nvSpPr>
          <p:spPr>
            <a:xfrm flipH="1">
              <a:off x="5900276" y="1911398"/>
              <a:ext cx="3239274" cy="3240000"/>
            </a:xfrm>
            <a:prstGeom prst="ellipse">
              <a:avLst/>
            </a:prstGeom>
            <a:blipFill dpi="0" rotWithShape="1">
              <a:blip r:embed="rId7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8" name="椭圆 17"/>
            <p:cNvSpPr>
              <a:spLocks noChangeAspect="1"/>
            </p:cNvSpPr>
            <p:nvPr>
              <p:custDataLst>
                <p:tags r:id="rId8"/>
              </p:custDataLst>
            </p:nvPr>
          </p:nvSpPr>
          <p:spPr>
            <a:xfrm>
              <a:off x="9797128" y="1641398"/>
              <a:ext cx="1440000" cy="14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20" name="椭圆 19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>
            <a:xfrm>
              <a:off x="9977128" y="1821398"/>
              <a:ext cx="1080000" cy="108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pic>
        <p:nvPicPr>
          <p:cNvPr id="21" name="New picture"/>
          <p:cNvPicPr/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1798300" y="10172700"/>
            <a:ext cx="355600" cy="266700"/>
          </a:xfrm>
          <a:prstGeom prst="cube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矩形 33"/>
              <p:cNvSpPr/>
              <p:nvPr>
                <p:custDataLst>
                  <p:tags r:id="rId3"/>
                </p:custDataLst>
              </p:nvPr>
            </p:nvSpPr>
            <p:spPr>
              <a:xfrm>
                <a:off x="468243" y="745287"/>
                <a:ext cx="10583931" cy="53466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en-US" altLang="zh-CN" sz="2400" kern="0">
                    <a:solidFill>
                      <a:schemeClr val="bg1"/>
                    </a:solidFill>
                    <a:cs typeface="Times New Roman" panose="02020603050405020304" pitchFamily="18" charset="0"/>
                  </a:rPr>
                  <a:t>1</a:t>
                </a:r>
                <a:r>
                  <a:rPr lang="zh-CN" altLang="en-US" sz="2400" kern="0" smtClean="0">
                    <a:solidFill>
                      <a:schemeClr val="bg1"/>
                    </a:solidFill>
                    <a:cs typeface="Times New Roman" panose="02020603050405020304" pitchFamily="18" charset="0"/>
                  </a:rPr>
                  <a:t>．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速度：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（</a:t>
                </a:r>
                <a:r>
                  <a:rPr lang="en-US" altLang="zh-CN" sz="2400" kern="0" smtClean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）定义：位移与发生这段位移所用的时间之比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（</a:t>
                </a:r>
                <a:r>
                  <a:rPr lang="en-US" altLang="zh-CN" sz="2400" kern="0" smtClean="0">
                    <a:solidFill>
                      <a:schemeClr val="bg1"/>
                    </a:solidFill>
                  </a:rPr>
                  <a:t>2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）定义式：</a:t>
                </a:r>
                <a:r>
                  <a:rPr lang="en-US" altLang="zh-CN" sz="2400" i="1" kern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rPr>
                  <a:t>v</a:t>
                </a:r>
                <a:r>
                  <a:rPr lang="zh-CN" altLang="en-US" sz="2400" kern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rPr>
                  <a:t>＝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2400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num>
                      <m:den>
                        <m:r>
                          <a:rPr lang="en-US" altLang="zh-CN" sz="2400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 ker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（</a:t>
                </a:r>
                <a:r>
                  <a:rPr lang="en-US" altLang="zh-CN" sz="2400" kern="0" smtClean="0">
                    <a:solidFill>
                      <a:schemeClr val="bg1"/>
                    </a:solidFill>
                  </a:rPr>
                  <a:t>3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）单位：米每秒，</a:t>
                </a:r>
                <a:r>
                  <a:rPr lang="en-US" altLang="zh-CN" sz="2400" kern="0" smtClean="0">
                    <a:solidFill>
                      <a:schemeClr val="bg1"/>
                    </a:solidFill>
                  </a:rPr>
                  <a:t>m/s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（</a:t>
                </a:r>
                <a:r>
                  <a:rPr lang="en-US" altLang="zh-CN" sz="2400" kern="0" smtClean="0">
                    <a:solidFill>
                      <a:schemeClr val="bg1"/>
                    </a:solidFill>
                  </a:rPr>
                  <a:t>4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）矢量，有大小，有方向，方向与位移方向一致。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en-US" altLang="zh-CN" sz="2400" kern="0" smtClean="0">
                    <a:solidFill>
                      <a:schemeClr val="bg1"/>
                    </a:solidFill>
                  </a:rPr>
                  <a:t>2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．平均速度：物体在一段时间内运动的平均快慢程度，只能粗略描述物体运动快慢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  <a:p>
                <a:pPr lvl="0" fontAlgn="base">
                  <a:lnSpc>
                    <a:spcPct val="15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DC5900"/>
                  </a:buClr>
                  <a:buSzPct val="75000"/>
                  <a:defRPr/>
                </a:pPr>
                <a:r>
                  <a:rPr lang="en-US" altLang="zh-CN" sz="2400" kern="0" smtClean="0">
                    <a:solidFill>
                      <a:schemeClr val="bg1"/>
                    </a:solidFill>
                  </a:rPr>
                  <a:t>3</a:t>
                </a:r>
                <a:r>
                  <a:rPr lang="zh-CN" altLang="en-US" sz="2400" kern="0" smtClean="0">
                    <a:solidFill>
                      <a:schemeClr val="bg1"/>
                    </a:solidFill>
                  </a:rPr>
                  <a:t>．瞬时速度：物体在某一时刻运动的快慢，可以精确描述物体运动的快慢。</a:t>
                </a:r>
                <a:endParaRPr lang="en-US" altLang="zh-CN" sz="2400" kern="0" smtClean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4" name="矩形 33"/>
              <p:cNvSpPr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4"/>
                </p:custDataLst>
              </p:nvPr>
            </p:nvSpPr>
            <p:spPr>
              <a:xfrm>
                <a:off x="468243" y="745287"/>
                <a:ext cx="10583931" cy="5346656"/>
              </a:xfrm>
              <a:prstGeom prst="rect">
                <a:avLst/>
              </a:prstGeom>
              <a:blipFill rotWithShape="1">
                <a:blip r:embed="rId5"/>
                <a:stretch>
                  <a:fillRect l="-2" t="-8" r="6" b="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上节回溯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>
            <p:custDataLst>
              <p:tags r:id="rId3"/>
            </p:custDataLst>
          </p:nvPr>
        </p:nvSpPr>
        <p:spPr>
          <a:xfrm>
            <a:off x="468243" y="745287"/>
            <a:ext cx="10583931" cy="5373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DC5900"/>
              </a:buClr>
              <a:buSzPct val="75000"/>
              <a:defRPr/>
            </a:pPr>
            <a:r>
              <a:rPr lang="en-US" altLang="zh-CN" sz="2400" kern="0" smtClean="0">
                <a:solidFill>
                  <a:schemeClr val="bg1"/>
                </a:solidFill>
                <a:cs typeface="Times New Roman" panose="02020603050405020304" pitchFamily="18" charset="0"/>
              </a:rPr>
              <a:t>4</a:t>
            </a:r>
            <a:r>
              <a:rPr lang="zh-CN" altLang="en-US" sz="2400" kern="0" smtClean="0">
                <a:solidFill>
                  <a:schemeClr val="bg1"/>
                </a:solidFill>
                <a:cs typeface="Times New Roman" panose="02020603050405020304" pitchFamily="18" charset="0"/>
              </a:rPr>
              <a:t>．</a:t>
            </a:r>
            <a:r>
              <a:rPr lang="zh-CN" altLang="en-US" sz="2400" kern="0">
                <a:solidFill>
                  <a:schemeClr val="bg1"/>
                </a:solidFill>
              </a:rPr>
              <a:t>速率</a:t>
            </a:r>
            <a:r>
              <a:rPr lang="zh-CN" altLang="en-US" sz="2400" kern="0" smtClean="0">
                <a:solidFill>
                  <a:schemeClr val="bg1"/>
                </a:solidFill>
              </a:rPr>
              <a:t>：瞬时速度的大小。</a:t>
            </a:r>
            <a:endParaRPr lang="en-US" altLang="zh-CN" sz="2400" kern="0" smtClean="0">
              <a:solidFill>
                <a:schemeClr val="bg1"/>
              </a:solidFill>
            </a:endParaRPr>
          </a:p>
          <a:p>
            <a:pPr lvl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DC5900"/>
              </a:buClr>
              <a:buSzPct val="75000"/>
              <a:defRPr/>
            </a:pPr>
            <a:r>
              <a:rPr lang="en-US" altLang="zh-CN" sz="2400" kern="0" smtClean="0">
                <a:solidFill>
                  <a:schemeClr val="bg1"/>
                </a:solidFill>
              </a:rPr>
              <a:t>5</a:t>
            </a:r>
            <a:r>
              <a:rPr lang="zh-CN" altLang="en-US" sz="2400" kern="0" smtClean="0">
                <a:solidFill>
                  <a:schemeClr val="bg1"/>
                </a:solidFill>
              </a:rPr>
              <a:t>．匀速直线运动：瞬时速度保持不变的运动，平均速度与瞬时速度相等。</a:t>
            </a:r>
            <a:endParaRPr lang="en-US" altLang="zh-CN" sz="2400" kern="0" smtClean="0">
              <a:solidFill>
                <a:schemeClr val="bg1"/>
              </a:solidFill>
            </a:endParaRPr>
          </a:p>
          <a:p>
            <a:pPr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DC5900"/>
              </a:buClr>
              <a:buSzPct val="75000"/>
              <a:defRPr/>
            </a:pPr>
            <a:r>
              <a:rPr lang="en-US" altLang="zh-CN" sz="2400" kern="0" smtClean="0">
                <a:solidFill>
                  <a:schemeClr val="bg1"/>
                </a:solidFill>
              </a:rPr>
              <a:t>6</a:t>
            </a:r>
            <a:r>
              <a:rPr lang="zh-CN" altLang="en-US" sz="2400" kern="0" smtClean="0">
                <a:solidFill>
                  <a:schemeClr val="bg1"/>
                </a:solidFill>
              </a:rPr>
              <a:t>．测量平均速度：</a:t>
            </a:r>
            <a:r>
              <a:rPr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测出纸带上任意两点之间的</a:t>
            </a:r>
            <a:r>
              <a:rPr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位移 </a:t>
            </a:r>
            <a:r>
              <a:rPr lang="el-GR" altLang="zh-CN" sz="2400" kern="0">
                <a:solidFill>
                  <a:prstClr val="white"/>
                </a:solidFill>
                <a:ea typeface="微软雅黑" panose="020B0503020204020204" pitchFamily="34" charset="-122"/>
              </a:rPr>
              <a:t>Δ</a:t>
            </a:r>
            <a:r>
              <a:rPr lang="en-US" altLang="zh-CN" sz="2400" i="1" kern="0">
                <a:solidFill>
                  <a:prstClr val="white"/>
                </a:solidFill>
                <a:ea typeface="微软雅黑" panose="020B0503020204020204" pitchFamily="34" charset="-122"/>
              </a:rPr>
              <a:t>x</a:t>
            </a:r>
            <a:r>
              <a:rPr lang="en-US" altLang="zh-CN" sz="2400" kern="0">
                <a:solidFill>
                  <a:prstClr val="white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，同时记录对应时间 </a:t>
            </a:r>
            <a:r>
              <a:rPr lang="el-GR" altLang="zh-CN" sz="2400" kern="0">
                <a:solidFill>
                  <a:prstClr val="white"/>
                </a:solidFill>
                <a:ea typeface="微软雅黑" panose="020B0503020204020204" pitchFamily="34" charset="-122"/>
              </a:rPr>
              <a:t>Δ</a:t>
            </a:r>
            <a:r>
              <a:rPr lang="en-US" altLang="zh-CN" sz="2400" i="1" kern="0">
                <a:solidFill>
                  <a:prstClr val="white"/>
                </a:solidFill>
                <a:ea typeface="微软雅黑" panose="020B0503020204020204" pitchFamily="34" charset="-122"/>
              </a:rPr>
              <a:t>t</a:t>
            </a:r>
            <a:r>
              <a:rPr lang="en-US" altLang="zh-CN" sz="2400" kern="0">
                <a:solidFill>
                  <a:prstClr val="white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，就可以计算出平均速度。</a:t>
            </a:r>
            <a:endParaRPr lang="en-US" altLang="zh-CN" sz="2400" smtClean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DC5900"/>
              </a:buClr>
              <a:buSzPct val="75000"/>
              <a:defRPr/>
            </a:pPr>
            <a:r>
              <a:rPr lang="en-US" altLang="zh-CN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</a:t>
            </a:r>
            <a:r>
              <a:rPr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．测量瞬时速度：</a:t>
            </a:r>
            <a:r>
              <a:rPr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根据 </a:t>
            </a:r>
            <a:r>
              <a:rPr lang="el-GR" altLang="zh-CN" sz="2400" kern="0">
                <a:solidFill>
                  <a:prstClr val="white"/>
                </a:solidFill>
                <a:ea typeface="微软雅黑" panose="020B0503020204020204" pitchFamily="34" charset="-122"/>
              </a:rPr>
              <a:t>Δ</a:t>
            </a:r>
            <a:r>
              <a:rPr lang="en-US" altLang="zh-CN" sz="2400" i="1" kern="0">
                <a:solidFill>
                  <a:prstClr val="white"/>
                </a:solidFill>
                <a:ea typeface="微软雅黑" panose="020B0503020204020204" pitchFamily="34" charset="-122"/>
              </a:rPr>
              <a:t>x </a:t>
            </a:r>
            <a:r>
              <a:rPr lang="zh-CN" altLang="en-US" sz="2400" kern="0">
                <a:solidFill>
                  <a:prstClr val="white"/>
                </a:solidFill>
                <a:ea typeface="微软雅黑" panose="020B0503020204020204" pitchFamily="34" charset="-122"/>
              </a:rPr>
              <a:t>和 </a:t>
            </a:r>
            <a:r>
              <a:rPr lang="el-GR" altLang="zh-CN" sz="2400" kern="0">
                <a:solidFill>
                  <a:prstClr val="white"/>
                </a:solidFill>
                <a:ea typeface="微软雅黑" panose="020B0503020204020204" pitchFamily="34" charset="-122"/>
              </a:rPr>
              <a:t>Δ</a:t>
            </a:r>
            <a:r>
              <a:rPr lang="en-US" altLang="zh-CN" sz="2400" i="1" kern="0">
                <a:solidFill>
                  <a:prstClr val="white"/>
                </a:solidFill>
                <a:ea typeface="微软雅黑" panose="020B0503020204020204" pitchFamily="34" charset="-122"/>
              </a:rPr>
              <a:t>t </a:t>
            </a:r>
            <a:r>
              <a:rPr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计算出的速度值就</a:t>
            </a:r>
            <a:r>
              <a:rPr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可以粗略代表 </a:t>
            </a:r>
            <a:r>
              <a:rPr lang="el-GR" altLang="zh-CN" sz="2400" kern="0">
                <a:solidFill>
                  <a:prstClr val="white"/>
                </a:solidFill>
                <a:ea typeface="微软雅黑" panose="020B0503020204020204" pitchFamily="34" charset="-122"/>
              </a:rPr>
              <a:t>Δ</a:t>
            </a:r>
            <a:r>
              <a:rPr lang="en-US" altLang="zh-CN" sz="2400" i="1" kern="0">
                <a:solidFill>
                  <a:prstClr val="white"/>
                </a:solidFill>
                <a:ea typeface="微软雅黑" panose="020B0503020204020204" pitchFamily="34" charset="-122"/>
              </a:rPr>
              <a:t>x </a:t>
            </a:r>
            <a:r>
              <a:rPr lang="zh-CN" altLang="en-US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这一区间内任意一点的瞬时速度</a:t>
            </a:r>
            <a:r>
              <a:rPr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，并且 </a:t>
            </a:r>
            <a:r>
              <a:rPr lang="el-GR" altLang="zh-CN" sz="2400" kern="0" smtClean="0">
                <a:solidFill>
                  <a:prstClr val="white"/>
                </a:solidFill>
                <a:ea typeface="微软雅黑" panose="020B0503020204020204" pitchFamily="34" charset="-122"/>
              </a:rPr>
              <a:t>Δ</a:t>
            </a:r>
            <a:r>
              <a:rPr lang="en-US" altLang="zh-CN" sz="2400" i="1" kern="0" smtClean="0">
                <a:solidFill>
                  <a:prstClr val="white"/>
                </a:solidFill>
                <a:ea typeface="微软雅黑" panose="020B0503020204020204" pitchFamily="34" charset="-122"/>
              </a:rPr>
              <a:t>x </a:t>
            </a:r>
            <a:r>
              <a:rPr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取得越小，</a:t>
            </a:r>
            <a:r>
              <a:rPr lang="el-GR" altLang="zh-CN" sz="2400" kern="0">
                <a:solidFill>
                  <a:prstClr val="white"/>
                </a:solidFill>
                <a:ea typeface="微软雅黑" panose="020B0503020204020204" pitchFamily="34" charset="-122"/>
              </a:rPr>
              <a:t> Δ</a:t>
            </a:r>
            <a:r>
              <a:rPr lang="en-US" altLang="zh-CN" sz="2400" i="1" kern="0" smtClean="0">
                <a:solidFill>
                  <a:prstClr val="white"/>
                </a:solidFill>
                <a:ea typeface="微软雅黑" panose="020B0503020204020204" pitchFamily="34" charset="-122"/>
              </a:rPr>
              <a:t>t </a:t>
            </a:r>
            <a:r>
              <a:rPr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越短，平均速度就越接近于某点的瞬时速度。</a:t>
            </a:r>
            <a:endParaRPr lang="en-US" altLang="zh-CN" sz="2400" smtClean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DC5900"/>
              </a:buClr>
              <a:buSzPct val="75000"/>
              <a:defRPr/>
            </a:pPr>
            <a:r>
              <a:rPr lang="en-US" altLang="zh-CN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</a:t>
            </a:r>
            <a:r>
              <a:rPr lang="zh-CN" altLang="en-US" sz="240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．</a:t>
            </a:r>
            <a:r>
              <a:rPr lang="en-US" altLang="zh-CN" sz="2400" i="1">
                <a:solidFill>
                  <a:prstClr val="white"/>
                </a:solidFill>
                <a:cs typeface="微软雅黑" panose="020B0503020204020204" pitchFamily="34" charset="-122"/>
                <a:sym typeface="+mn-ea"/>
              </a:rPr>
              <a:t> v </a:t>
            </a:r>
            <a:r>
              <a:rPr lang="en-US" altLang="zh-CN" sz="2400">
                <a:solidFill>
                  <a:prstClr val="white"/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</a:t>
            </a:r>
            <a:r>
              <a:rPr lang="en-US" altLang="zh-CN" sz="2400" i="1">
                <a:solidFill>
                  <a:prstClr val="white"/>
                </a:solidFill>
                <a:cs typeface="微软雅黑" panose="020B0503020204020204" pitchFamily="34" charset="-122"/>
                <a:sym typeface="+mn-ea"/>
              </a:rPr>
              <a:t>t</a:t>
            </a:r>
            <a:r>
              <a:rPr lang="en-US" altLang="zh-CN" sz="2400">
                <a:solidFill>
                  <a:prstClr val="white"/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400" smtClean="0">
                <a:solidFill>
                  <a:prstClr val="white"/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图像可以直观表示物体运动速度随时间变化的情况，图像上的点反映某一时刻的瞬时速度。</a:t>
            </a:r>
            <a:endParaRPr lang="en-US" altLang="zh-CN" sz="2400" smtClean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上节回溯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>
            <p:custDataLst>
              <p:tags r:id="rId1"/>
            </p:custDataLst>
          </p:nvPr>
        </p:nvGrpSpPr>
        <p:grpSpPr>
          <a:xfrm>
            <a:off x="-113915" y="0"/>
            <a:ext cx="1017019" cy="661818"/>
            <a:chOff x="-190" y="0"/>
            <a:chExt cx="1646" cy="1103"/>
          </a:xfrm>
        </p:grpSpPr>
        <p:sp>
          <p:nvSpPr>
            <p:cNvPr id="23" name="稻壳儿春秋广告/盗版必究        原创来源：http://chn.docer.com/works?userid=199329941#!/work_time"/>
            <p:cNvSpPr/>
            <p:nvPr>
              <p:custDataLst>
                <p:tags r:id="rId2"/>
              </p:custDataLst>
            </p:nvPr>
          </p:nvSpPr>
          <p:spPr>
            <a:xfrm flipV="1">
              <a:off x="0" y="0"/>
              <a:ext cx="1456" cy="728"/>
            </a:xfrm>
            <a:custGeom>
              <a:avLst/>
              <a:gdLst>
                <a:gd name="connsiteX0" fmla="*/ 595262 w 1190523"/>
                <a:gd name="connsiteY0" fmla="*/ 0 h 595262"/>
                <a:gd name="connsiteX1" fmla="*/ 1190523 w 1190523"/>
                <a:gd name="connsiteY1" fmla="*/ 595262 h 595262"/>
                <a:gd name="connsiteX2" fmla="*/ 0 w 1190523"/>
                <a:gd name="connsiteY2" fmla="*/ 595262 h 5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523" h="595262">
                  <a:moveTo>
                    <a:pt x="595262" y="0"/>
                  </a:moveTo>
                  <a:lnTo>
                    <a:pt x="1190523" y="595262"/>
                  </a:lnTo>
                  <a:lnTo>
                    <a:pt x="0" y="595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5">
                <a:latin typeface="Source Han Serif SC" panose="02020400000000000000" pitchFamily="18" charset="-122"/>
                <a:ea typeface="Source Han Serif SC" panose="02020400000000000000" pitchFamily="18" charset="-122"/>
                <a:cs typeface="+mn-ea"/>
                <a:sym typeface="Source Han Serif SC" panose="02020400000000000000" pitchFamily="18" charset="-122"/>
              </a:endParaRPr>
            </a:p>
          </p:txBody>
        </p:sp>
        <p:cxnSp>
          <p:nvCxnSpPr>
            <p:cNvPr id="24" name="稻壳儿春秋广告/盗版必究        原创来源：http://chn.docer.com/works?userid=199329941#!/work_time"/>
            <p:cNvCxnSpPr/>
            <p:nvPr>
              <p:custDataLst>
                <p:tags r:id="rId3"/>
              </p:custDataLst>
            </p:nvPr>
          </p:nvCxnSpPr>
          <p:spPr>
            <a:xfrm>
              <a:off x="-190" y="150"/>
              <a:ext cx="953" cy="953"/>
            </a:xfrm>
            <a:prstGeom prst="line">
              <a:avLst/>
            </a:prstGeom>
            <a:gradFill>
              <a:gsLst>
                <a:gs pos="19000">
                  <a:srgbClr val="E3C989"/>
                </a:gs>
                <a:gs pos="100000">
                  <a:srgbClr val="AE8E42"/>
                </a:gs>
              </a:gsLst>
              <a:path path="circle">
                <a:fillToRect l="50000" t="50000" r="50000" b="50000"/>
              </a:path>
            </a:gradFill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矩形 16"/>
          <p:cNvSpPr/>
          <p:nvPr>
            <p:custDataLst>
              <p:tags r:id="rId4"/>
            </p:custDataLst>
          </p:nvPr>
        </p:nvSpPr>
        <p:spPr>
          <a:xfrm>
            <a:off x="468244" y="1288753"/>
            <a:ext cx="105839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DC5900"/>
              </a:buClr>
              <a:buSzPct val="75000"/>
              <a:defRPr/>
            </a:pPr>
            <a:r>
              <a:rPr lang="zh-CN" altLang="en-US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　　一辆小车在 </a:t>
            </a:r>
            <a:r>
              <a:rPr lang="en-US" altLang="zh-CN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 s </a:t>
            </a:r>
            <a:r>
              <a:rPr lang="zh-CN" altLang="en-US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内，速度从 </a:t>
            </a:r>
            <a:r>
              <a:rPr lang="en-US" altLang="zh-CN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 </a:t>
            </a:r>
            <a:r>
              <a:rPr lang="zh-CN" altLang="en-US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达到 </a:t>
            </a:r>
            <a:r>
              <a:rPr lang="en-US" altLang="zh-CN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 km/h</a:t>
            </a:r>
            <a:r>
              <a:rPr lang="zh-CN" altLang="en-US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，一列火车在 </a:t>
            </a:r>
            <a:r>
              <a:rPr lang="en-US" altLang="zh-CN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300 s </a:t>
            </a:r>
            <a:r>
              <a:rPr lang="zh-CN" altLang="en-US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内速度也从 </a:t>
            </a:r>
            <a:r>
              <a:rPr lang="en-US" altLang="zh-CN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 </a:t>
            </a:r>
            <a:r>
              <a:rPr lang="zh-CN" altLang="en-US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达到 </a:t>
            </a:r>
            <a:r>
              <a:rPr lang="en-US" altLang="zh-CN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 km/h </a:t>
            </a:r>
            <a:r>
              <a:rPr lang="zh-CN" altLang="en-US" sz="2400" kern="0" smtClean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。它们的运动状况相同吗？如何去描述它们的不同呢？</a:t>
            </a:r>
            <a:endParaRPr lang="zh-CN" altLang="en-US" sz="2400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468244" y="745287"/>
            <a:ext cx="1620957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问题引入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/>
          <p:cNvPicPr>
            <a:picLocks noChangeAspect="1" noChangeArrowheads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90" r="2260" b="28801"/>
          <a:stretch>
            <a:fillRect/>
          </a:stretch>
        </p:blipFill>
        <p:spPr bwMode="auto">
          <a:xfrm>
            <a:off x="2471613" y="3809449"/>
            <a:ext cx="6577192" cy="2227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22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68244" y="745287"/>
            <a:ext cx="2339102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加速性能比较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Picture 6" descr="未命名4"/>
          <p:cNvPicPr>
            <a:picLocks noChangeAspect="1" noChangeArrowheads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4707" y="1576983"/>
            <a:ext cx="5706038" cy="4237980"/>
          </a:xfrm>
          <a:prstGeom prst="rect">
            <a:avLst/>
          </a:prstGeom>
          <a:solidFill>
            <a:srgbClr val="FFC000"/>
          </a:solidFill>
          <a:ln w="9525">
            <a:solidFill>
              <a:srgbClr val="FFC000"/>
            </a:solidFill>
            <a:miter lim="800000"/>
            <a:headEnd/>
            <a:tailEnd/>
          </a:ln>
        </p:spPr>
      </p:pic>
      <p:sp>
        <p:nvSpPr>
          <p:cNvPr id="11" name="Text Box 7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74707" y="3295863"/>
            <a:ext cx="2796919" cy="400110"/>
          </a:xfrm>
          <a:prstGeom prst="rect">
            <a:avLst/>
          </a:prstGeom>
          <a:solidFill>
            <a:srgbClr val="FFC000"/>
          </a:solidFill>
          <a:ln w="9525">
            <a:solidFill>
              <a:srgbClr val="FFC000"/>
            </a:solidFill>
            <a:miter lim="800000"/>
          </a:ln>
        </p:spPr>
        <p:txBody>
          <a:bodyPr wrap="square">
            <a:spAutoFit/>
          </a:bodyPr>
          <a:lstStyle>
            <a:defPPr>
              <a:defRPr lang="tr-TR"/>
            </a:defPPr>
            <a:lvl1pPr algn="ctr" defTabSz="914400" fontAlgn="base">
              <a:spcBef>
                <a:spcPct val="50000"/>
              </a:spcBef>
              <a:spcAft>
                <a:spcPct val="0"/>
              </a:spcAft>
              <a:defRPr sz="2000" b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defRPr>
            </a:lvl1pPr>
            <a:lvl2pPr marL="742950" indent="-28575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4pPr>
            <a:lvl5pPr marL="2057400" indent="-22860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9pPr>
          </a:lstStyle>
          <a:p>
            <a:r>
              <a:rPr lang="en-US" altLang="zh-CN" b="0">
                <a:ea typeface="微软雅黑" panose="020B0503020204020204" pitchFamily="34" charset="-122"/>
              </a:rPr>
              <a:t>0-100km /h</a:t>
            </a:r>
            <a:r>
              <a:rPr lang="zh-CN" altLang="en-US" b="0">
                <a:ea typeface="微软雅黑" panose="020B0503020204020204" pitchFamily="34" charset="-122"/>
              </a:rPr>
              <a:t>加速时间</a:t>
            </a:r>
            <a:r>
              <a:rPr lang="en-US" altLang="zh-CN" b="0">
                <a:ea typeface="微软雅黑" panose="020B0503020204020204" pitchFamily="34" charset="-122"/>
              </a:rPr>
              <a:t>4s</a:t>
            </a:r>
            <a:endParaRPr lang="zh-CN" altLang="en-US" b="0">
              <a:ea typeface="微软雅黑" panose="020B0503020204020204" pitchFamily="34" charset="-122"/>
            </a:endParaRPr>
          </a:p>
        </p:txBody>
      </p:sp>
      <p:sp>
        <p:nvSpPr>
          <p:cNvPr id="12" name="Text Box 7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496831" y="3277289"/>
            <a:ext cx="2683914" cy="369332"/>
          </a:xfrm>
          <a:prstGeom prst="rect">
            <a:avLst/>
          </a:prstGeom>
          <a:solidFill>
            <a:srgbClr val="FFC000"/>
          </a:solidFill>
          <a:ln w="9525">
            <a:solidFill>
              <a:srgbClr val="FFC000"/>
            </a:solidFill>
            <a:miter lim="800000"/>
          </a:ln>
        </p:spPr>
        <p:txBody>
          <a:bodyPr wrap="square">
            <a:spAutoFit/>
          </a:bodyPr>
          <a:lstStyle>
            <a:lvl1pPr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4pPr>
            <a:lvl5pPr marL="2057400" indent="-228600" eaLnBrk="0" hangingPunct="0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9pPr>
          </a:lstStyle>
          <a:p>
            <a:pPr algn="ctr" defTabSz="914400" eaLnBrk="1" fontAlgn="base" hangingPunct="1">
              <a:spcAft>
                <a:spcPct val="0"/>
              </a:spcAft>
            </a:pPr>
            <a:r>
              <a:rPr lang="en-US" altLang="zh-CN" sz="1800" b="0">
                <a:solidFill>
                  <a:srgbClr val="000000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0-100km /h</a:t>
            </a:r>
            <a:r>
              <a:rPr lang="zh-CN" altLang="en-US" sz="1800" b="0">
                <a:solidFill>
                  <a:srgbClr val="000000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加速时间</a:t>
            </a:r>
            <a:r>
              <a:rPr lang="en-US" altLang="zh-CN" sz="1800" b="0">
                <a:solidFill>
                  <a:srgbClr val="000000"/>
                </a:solidFill>
                <a:ea typeface="微软雅黑" panose="020B0503020204020204" pitchFamily="34" charset="-122"/>
                <a:cs typeface="Times New Roman" panose="02020603050405020304" pitchFamily="18" charset="0"/>
              </a:rPr>
              <a:t>3.6s</a:t>
            </a:r>
            <a:endParaRPr lang="zh-CN" altLang="en-US" sz="1800" b="0">
              <a:solidFill>
                <a:srgbClr val="000000"/>
              </a:solidFill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68313" y="5414877"/>
            <a:ext cx="2803313" cy="400110"/>
          </a:xfrm>
          <a:prstGeom prst="rect">
            <a:avLst/>
          </a:prstGeom>
          <a:solidFill>
            <a:srgbClr val="FFC000"/>
          </a:solidFill>
          <a:ln w="9525">
            <a:solidFill>
              <a:srgbClr val="FFC000"/>
            </a:solidFill>
            <a:miter lim="800000"/>
          </a:ln>
        </p:spPr>
        <p:txBody>
          <a:bodyPr wrap="square">
            <a:spAutoFit/>
          </a:bodyPr>
          <a:lstStyle>
            <a:defPPr>
              <a:defRPr lang="tr-TR"/>
            </a:defPPr>
            <a:lvl1pPr algn="ctr" defTabSz="914400" fontAlgn="base">
              <a:spcBef>
                <a:spcPct val="50000"/>
              </a:spcBef>
              <a:spcAft>
                <a:spcPct val="0"/>
              </a:spcAft>
              <a:defRPr sz="2000" b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defRPr>
            </a:lvl1pPr>
            <a:lvl2pPr marL="742950" indent="-28575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4pPr>
            <a:lvl5pPr marL="2057400" indent="-22860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9pPr>
          </a:lstStyle>
          <a:p>
            <a:r>
              <a:rPr lang="en-US" altLang="zh-CN" b="0">
                <a:ea typeface="微软雅黑" panose="020B0503020204020204" pitchFamily="34" charset="-122"/>
              </a:rPr>
              <a:t>0-60km /h</a:t>
            </a:r>
            <a:r>
              <a:rPr lang="zh-CN" altLang="en-US" b="0">
                <a:ea typeface="微软雅黑" panose="020B0503020204020204" pitchFamily="34" charset="-122"/>
              </a:rPr>
              <a:t>加速时间</a:t>
            </a:r>
            <a:r>
              <a:rPr lang="en-US" altLang="zh-CN" b="0">
                <a:ea typeface="微软雅黑" panose="020B0503020204020204" pitchFamily="34" charset="-122"/>
              </a:rPr>
              <a:t>3.6s</a:t>
            </a:r>
            <a:endParaRPr lang="zh-CN" altLang="en-US" b="0">
              <a:ea typeface="微软雅黑" panose="020B0503020204020204" pitchFamily="34" charset="-122"/>
            </a:endParaRPr>
          </a:p>
        </p:txBody>
      </p:sp>
      <p:sp>
        <p:nvSpPr>
          <p:cNvPr id="14" name="Text Box 7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3496831" y="5414853"/>
            <a:ext cx="2683914" cy="400110"/>
          </a:xfrm>
          <a:prstGeom prst="rect">
            <a:avLst/>
          </a:prstGeom>
          <a:solidFill>
            <a:srgbClr val="FFC000"/>
          </a:solidFill>
          <a:ln w="9525">
            <a:solidFill>
              <a:srgbClr val="FFC000"/>
            </a:solidFill>
            <a:miter lim="800000"/>
          </a:ln>
        </p:spPr>
        <p:txBody>
          <a:bodyPr wrap="square">
            <a:spAutoFit/>
          </a:bodyPr>
          <a:lstStyle>
            <a:defPPr>
              <a:defRPr lang="tr-TR"/>
            </a:defPPr>
            <a:lvl1pPr algn="ctr" defTabSz="914400" fontAlgn="base">
              <a:spcBef>
                <a:spcPct val="50000"/>
              </a:spcBef>
              <a:spcAft>
                <a:spcPct val="0"/>
              </a:spcAft>
              <a:defRPr sz="2000" b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defRPr>
            </a:lvl1pPr>
            <a:lvl2pPr marL="742950" indent="-28575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4pPr>
            <a:lvl5pPr marL="2057400" indent="-228600" eaLnBrk="0" hangingPunct="0"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latin typeface="Times New Roman" panose="02020603050405020304" pitchFamily="18" charset="0"/>
                <a:ea typeface="华文楷体" panose="02010600040101010101" pitchFamily="2" charset="-122"/>
              </a:defRPr>
            </a:lvl9pPr>
          </a:lstStyle>
          <a:p>
            <a:r>
              <a:rPr lang="en-US" altLang="zh-CN" b="0">
                <a:ea typeface="微软雅黑" panose="020B0503020204020204" pitchFamily="34" charset="-122"/>
              </a:rPr>
              <a:t>0-320km /h</a:t>
            </a:r>
            <a:r>
              <a:rPr lang="zh-CN" altLang="en-US" b="0">
                <a:ea typeface="微软雅黑" panose="020B0503020204020204" pitchFamily="34" charset="-122"/>
              </a:rPr>
              <a:t>加速时间</a:t>
            </a:r>
            <a:r>
              <a:rPr lang="en-US" altLang="zh-CN" b="0">
                <a:ea typeface="微软雅黑" panose="020B0503020204020204" pitchFamily="34" charset="-122"/>
              </a:rPr>
              <a:t>7s</a:t>
            </a:r>
            <a:endParaRPr lang="zh-CN" altLang="en-US" b="0"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>
            <p:custDataLst>
              <p:tags r:id="rId11"/>
            </p:custDataLst>
          </p:nvPr>
        </p:nvSpPr>
        <p:spPr>
          <a:xfrm>
            <a:off x="6404749" y="1780455"/>
            <a:ext cx="4647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：它们四个谁跑的更快啊？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>
            <p:custDataLst>
              <p:tags r:id="rId12"/>
            </p:custDataLst>
          </p:nvPr>
        </p:nvSpPr>
        <p:spPr>
          <a:xfrm>
            <a:off x="6404749" y="3057201"/>
            <a:ext cx="4647426" cy="1754326"/>
          </a:xfrm>
          <a:prstGeom prst="rect">
            <a:avLst/>
          </a:prstGeom>
          <a:ln>
            <a:noFill/>
            <a:prstDash val="dash"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4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：能否用谁的速度大描述运动的不同？能否用谁的速度变化大描述运动的不同？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68244" y="745287"/>
            <a:ext cx="902811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思考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7" name="表格 16"/>
          <p:cNvGraphicFramePr>
            <a:graphicFrameLocks noGrp="1"/>
          </p:cNvGraphicFramePr>
          <p:nvPr>
            <p:custDataLst>
              <p:tags r:id="rId5"/>
            </p:custDataLst>
          </p:nvPr>
        </p:nvGraphicFramePr>
        <p:xfrm>
          <a:off x="468313" y="1268507"/>
          <a:ext cx="9643352" cy="2773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68586"/>
                <a:gridCol w="2705081"/>
                <a:gridCol w="2104398"/>
                <a:gridCol w="2365287"/>
              </a:tblGrid>
              <a:tr h="392445">
                <a:tc>
                  <a:txBody>
                    <a:bodyPr wrap="square"/>
                    <a:lstStyle/>
                    <a:p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marL="0" marR="0" lvl="0" indent="0" algn="ctr" defTabSz="86423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初速度</a:t>
                      </a:r>
                      <a:r>
                        <a:rPr lang="en-US" sz="2000" i="1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v</a:t>
                      </a:r>
                      <a:r>
                        <a:rPr lang="en-US" sz="2000" kern="0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0 </a:t>
                      </a:r>
                      <a:r>
                        <a:rPr lang="en-US" sz="2000" kern="0" baseline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en-US" altLang="zh-CN" sz="2000" kern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alt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m·s</a:t>
                      </a:r>
                      <a:r>
                        <a:rPr lang="en-US" altLang="zh-CN" sz="2000" kern="0" baseline="30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-1</a:t>
                      </a:r>
                      <a:r>
                        <a:rPr lang="en-US" altLang="zh-CN" sz="2000" kern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zh-CN" altLang="zh-CN" sz="2000" kern="12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经过时间</a:t>
                      </a:r>
                      <a:r>
                        <a:rPr lang="en-US" sz="2000" i="1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t </a:t>
                      </a:r>
                      <a:r>
                        <a:rPr lang="en-US" alt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en-US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s</a:t>
                      </a:r>
                      <a:endParaRPr lang="zh-CN" sz="20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末速度</a:t>
                      </a:r>
                      <a:r>
                        <a:rPr lang="en-US" sz="2000" i="1" kern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v</a:t>
                      </a:r>
                      <a:r>
                        <a:rPr lang="en-US" sz="2000" i="1" kern="0" baseline="-2500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t </a:t>
                      </a:r>
                      <a:r>
                        <a:rPr lang="en-US" altLang="zh-CN" sz="2000" kern="0" baseline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en-US" altLang="zh-CN" sz="2000" kern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alt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m·s</a:t>
                      </a:r>
                      <a:r>
                        <a:rPr lang="en-US" altLang="zh-CN" sz="2000" kern="0" baseline="30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-1</a:t>
                      </a:r>
                      <a:r>
                        <a:rPr lang="en-US" altLang="zh-CN" sz="2000" kern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zh-CN" sz="20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326">
                <a:tc>
                  <a:txBody>
                    <a:bodyPr wrap="square"/>
                    <a:lstStyle/>
                    <a:p>
                      <a:pPr marL="0" algn="ctr" defTabSz="1028065" rtl="0" eaLnBrk="1" latinLnBrk="0" hangingPunct="1">
                        <a:lnSpc>
                          <a:spcPct val="100000"/>
                        </a:lnSpc>
                        <a:spcBef>
                          <a:spcPts val="1050"/>
                        </a:spcBef>
                        <a:spcAft>
                          <a:spcPts val="1050"/>
                        </a:spcAft>
                      </a:pPr>
                      <a:r>
                        <a:rPr lang="en-US" alt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A</a:t>
                      </a:r>
                      <a:r>
                        <a:rPr lang="zh-CN" altLang="en-US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山地车下坡</a:t>
                      </a:r>
                      <a:endParaRPr lang="zh-CN" altLang="en-US" sz="2000" kern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11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326">
                <a:tc>
                  <a:txBody>
                    <a:bodyPr wrap="square"/>
                    <a:lstStyle/>
                    <a:p>
                      <a:pPr marL="0" algn="ctr" defTabSz="1028065" rtl="0" eaLnBrk="1" latinLnBrk="0" hangingPunct="1">
                        <a:lnSpc>
                          <a:spcPct val="100000"/>
                        </a:lnSpc>
                        <a:spcBef>
                          <a:spcPts val="1050"/>
                        </a:spcBef>
                        <a:spcAft>
                          <a:spcPts val="1050"/>
                        </a:spcAft>
                      </a:pPr>
                      <a:r>
                        <a:rPr lang="en-US" alt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B</a:t>
                      </a:r>
                      <a:r>
                        <a:rPr lang="zh-CN" altLang="en-US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公交车出站</a:t>
                      </a:r>
                      <a:endParaRPr lang="zh-CN" altLang="en-US" sz="2000" kern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326">
                <a:tc>
                  <a:txBody>
                    <a:bodyPr wrap="square"/>
                    <a:lstStyle/>
                    <a:p>
                      <a:pPr marL="0" algn="ctr" defTabSz="1028065" rtl="0" eaLnBrk="1" latinLnBrk="0" hangingPunct="1">
                        <a:lnSpc>
                          <a:spcPct val="100000"/>
                        </a:lnSpc>
                        <a:spcBef>
                          <a:spcPts val="1050"/>
                        </a:spcBef>
                        <a:spcAft>
                          <a:spcPts val="1050"/>
                        </a:spcAft>
                      </a:pPr>
                      <a:r>
                        <a:rPr lang="en-US" alt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C</a:t>
                      </a:r>
                      <a:r>
                        <a:rPr lang="zh-CN" altLang="en-US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舰艇出航</a:t>
                      </a:r>
                      <a:endParaRPr lang="zh-CN" altLang="en-US" sz="2000" kern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326">
                <a:tc>
                  <a:txBody>
                    <a:bodyPr wrap="square"/>
                    <a:lstStyle/>
                    <a:p>
                      <a:pPr marL="0" algn="ctr" defTabSz="1028065" rtl="0" eaLnBrk="1" latinLnBrk="0" hangingPunct="1">
                        <a:lnSpc>
                          <a:spcPct val="100000"/>
                        </a:lnSpc>
                        <a:spcBef>
                          <a:spcPts val="1050"/>
                        </a:spcBef>
                        <a:spcAft>
                          <a:spcPts val="1050"/>
                        </a:spcAft>
                      </a:pPr>
                      <a:r>
                        <a:rPr lang="en-US" alt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D</a:t>
                      </a:r>
                      <a:r>
                        <a:rPr lang="zh-CN" altLang="en-US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高铁出站</a:t>
                      </a:r>
                      <a:endParaRPr lang="zh-CN" altLang="en-US" sz="2000" kern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100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326">
                <a:tc>
                  <a:txBody>
                    <a:bodyPr wrap="square"/>
                    <a:lstStyle/>
                    <a:p>
                      <a:pPr marL="0" algn="ctr" defTabSz="1028065" rtl="0" eaLnBrk="1" latinLnBrk="0" hangingPunct="1">
                        <a:lnSpc>
                          <a:spcPct val="100000"/>
                        </a:lnSpc>
                        <a:spcBef>
                          <a:spcPts val="1050"/>
                        </a:spcBef>
                        <a:spcAft>
                          <a:spcPts val="1050"/>
                        </a:spcAft>
                      </a:pPr>
                      <a:r>
                        <a:rPr lang="en-US" alt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E</a:t>
                      </a:r>
                      <a:r>
                        <a:rPr lang="zh-CN" altLang="en-US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高铁进站</a:t>
                      </a:r>
                      <a:endParaRPr lang="zh-CN" altLang="en-US" sz="2000" kern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20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50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326">
                <a:tc>
                  <a:txBody>
                    <a:bodyPr wrap="square"/>
                    <a:lstStyle/>
                    <a:p>
                      <a:pPr marL="0" algn="ctr" defTabSz="1028065" rtl="0" eaLnBrk="1" latinLnBrk="0" hangingPunct="1">
                        <a:lnSpc>
                          <a:spcPct val="100000"/>
                        </a:lnSpc>
                        <a:spcBef>
                          <a:spcPts val="1050"/>
                        </a:spcBef>
                        <a:spcAft>
                          <a:spcPts val="1050"/>
                        </a:spcAft>
                      </a:pPr>
                      <a:r>
                        <a:rPr lang="en-US" altLang="zh-CN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F</a:t>
                      </a:r>
                      <a:r>
                        <a:rPr lang="zh-CN" altLang="en-US" sz="20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+mn-cs"/>
                        </a:rPr>
                        <a:t>飞机天空飞行</a:t>
                      </a:r>
                      <a:endParaRPr lang="zh-CN" altLang="en-US" sz="2000" kern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300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</a:rPr>
                        <a:t>300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</a:endParaRPr>
                    </a:p>
                  </a:txBody>
                  <a:tcPr vert="horz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1" name="Text Box 260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252413" y="5562040"/>
            <a:ext cx="179863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zh-CN" sz="1800" b="0">
              <a:ea typeface="黑体" panose="02010609060101010101" pitchFamily="49" charset="-122"/>
            </a:endParaRPr>
          </a:p>
        </p:txBody>
      </p:sp>
      <p:sp>
        <p:nvSpPr>
          <p:cNvPr id="22" name="Text Box 276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57901" y="4139845"/>
            <a:ext cx="4549106" cy="40011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问题</a:t>
            </a:r>
            <a:r>
              <a:rPr lang="en-US" altLang="zh-CN" sz="2000" smtClean="0">
                <a:solidFill>
                  <a:schemeClr val="bg1"/>
                </a:solidFill>
                <a:ea typeface="微软雅黑" panose="020B0503020204020204" pitchFamily="34" charset="-122"/>
              </a:rPr>
              <a:t>1</a:t>
            </a:r>
            <a:r>
              <a:rPr lang="zh-CN" altLang="en-US" sz="2000" smtClean="0">
                <a:solidFill>
                  <a:schemeClr val="bg1"/>
                </a:solidFill>
                <a:ea typeface="微软雅黑" panose="020B0503020204020204" pitchFamily="34" charset="-122"/>
              </a:rPr>
              <a:t>：如何</a:t>
            </a: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比较</a:t>
            </a:r>
            <a:r>
              <a:rPr lang="en-US" altLang="zh-CN" sz="2000">
                <a:solidFill>
                  <a:schemeClr val="bg1"/>
                </a:solidFill>
                <a:ea typeface="微软雅黑" panose="020B0503020204020204" pitchFamily="34" charset="-122"/>
              </a:rPr>
              <a:t>A</a:t>
            </a: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2000">
                <a:solidFill>
                  <a:schemeClr val="bg1"/>
                </a:solidFill>
                <a:ea typeface="微软雅黑" panose="020B0503020204020204" pitchFamily="34" charset="-122"/>
              </a:rPr>
              <a:t>B</a:t>
            </a: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速度变化的</a:t>
            </a:r>
            <a:r>
              <a:rPr lang="zh-CN" altLang="en-US" sz="2000" smtClean="0">
                <a:solidFill>
                  <a:schemeClr val="bg1"/>
                </a:solidFill>
                <a:ea typeface="微软雅黑" panose="020B0503020204020204" pitchFamily="34" charset="-122"/>
              </a:rPr>
              <a:t>快慢？</a:t>
            </a:r>
            <a:endParaRPr lang="en-US" altLang="zh-CN" sz="200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Text Box 278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57901" y="5130957"/>
            <a:ext cx="4549106" cy="40011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问题</a:t>
            </a:r>
            <a:r>
              <a:rPr lang="en-US" altLang="zh-CN" sz="2000" smtClean="0">
                <a:solidFill>
                  <a:schemeClr val="bg1"/>
                </a:solidFill>
                <a:ea typeface="微软雅黑" panose="020B0503020204020204" pitchFamily="34" charset="-122"/>
              </a:rPr>
              <a:t>2</a:t>
            </a:r>
            <a:r>
              <a:rPr lang="zh-CN" altLang="en-US" sz="2000" smtClean="0">
                <a:solidFill>
                  <a:schemeClr val="bg1"/>
                </a:solidFill>
                <a:ea typeface="微软雅黑" panose="020B0503020204020204" pitchFamily="34" charset="-122"/>
              </a:rPr>
              <a:t>：如何</a:t>
            </a: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比较</a:t>
            </a:r>
            <a:r>
              <a:rPr lang="en-US" altLang="zh-CN" sz="2000">
                <a:solidFill>
                  <a:schemeClr val="bg1"/>
                </a:solidFill>
                <a:ea typeface="微软雅黑" panose="020B0503020204020204" pitchFamily="34" charset="-122"/>
              </a:rPr>
              <a:t>B</a:t>
            </a: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2000">
                <a:solidFill>
                  <a:schemeClr val="bg1"/>
                </a:solidFill>
                <a:ea typeface="微软雅黑" panose="020B0503020204020204" pitchFamily="34" charset="-122"/>
              </a:rPr>
              <a:t>C</a:t>
            </a: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速度变化的</a:t>
            </a:r>
            <a:r>
              <a:rPr lang="zh-CN" altLang="en-US" sz="2000" smtClean="0">
                <a:solidFill>
                  <a:schemeClr val="bg1"/>
                </a:solidFill>
                <a:ea typeface="微软雅黑" panose="020B0503020204020204" pitchFamily="34" charset="-122"/>
              </a:rPr>
              <a:t>快慢？</a:t>
            </a:r>
            <a:endParaRPr lang="en-US" altLang="zh-CN" sz="200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Text Box 284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519177" y="4146902"/>
            <a:ext cx="4512592" cy="40011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问题</a:t>
            </a:r>
            <a:r>
              <a:rPr lang="en-US" altLang="zh-CN" sz="2000" smtClean="0">
                <a:solidFill>
                  <a:schemeClr val="bg1"/>
                </a:solidFill>
                <a:ea typeface="微软雅黑" panose="020B0503020204020204" pitchFamily="34" charset="-122"/>
              </a:rPr>
              <a:t>3</a:t>
            </a:r>
            <a:r>
              <a:rPr lang="zh-CN" altLang="en-US" sz="2000" smtClean="0">
                <a:solidFill>
                  <a:schemeClr val="bg1"/>
                </a:solidFill>
                <a:ea typeface="微软雅黑" panose="020B0503020204020204" pitchFamily="34" charset="-122"/>
              </a:rPr>
              <a:t>：如何</a:t>
            </a: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比较</a:t>
            </a:r>
            <a:r>
              <a:rPr lang="en-US" altLang="zh-CN" sz="2000">
                <a:solidFill>
                  <a:schemeClr val="bg1"/>
                </a:solidFill>
                <a:ea typeface="微软雅黑" panose="020B0503020204020204" pitchFamily="34" charset="-122"/>
              </a:rPr>
              <a:t>C</a:t>
            </a: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2000">
                <a:solidFill>
                  <a:schemeClr val="bg1"/>
                </a:solidFill>
                <a:ea typeface="微软雅黑" panose="020B0503020204020204" pitchFamily="34" charset="-122"/>
              </a:rPr>
              <a:t>D</a:t>
            </a:r>
            <a:r>
              <a:rPr lang="zh-CN" altLang="en-US" sz="2000">
                <a:solidFill>
                  <a:schemeClr val="bg1"/>
                </a:solidFill>
                <a:ea typeface="微软雅黑" panose="020B0503020204020204" pitchFamily="34" charset="-122"/>
              </a:rPr>
              <a:t>速度变化的</a:t>
            </a:r>
            <a:r>
              <a:rPr lang="zh-CN" altLang="en-US" sz="2000" smtClean="0">
                <a:solidFill>
                  <a:schemeClr val="bg1"/>
                </a:solidFill>
                <a:ea typeface="微软雅黑" panose="020B0503020204020204" pitchFamily="34" charset="-122"/>
              </a:rPr>
              <a:t>快慢？</a:t>
            </a:r>
            <a:endParaRPr lang="zh-CN" altLang="en-US" sz="200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Text Box 285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475657" y="4635401"/>
            <a:ext cx="4105275" cy="40011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00CCFF"/>
                </a:solidFill>
                <a:ea typeface="微软雅黑" panose="020B0503020204020204" pitchFamily="34" charset="-122"/>
              </a:rPr>
              <a:t>相同时间比速度变化的大小</a:t>
            </a:r>
            <a:endParaRPr lang="zh-CN" altLang="en-US" sz="2000">
              <a:solidFill>
                <a:srgbClr val="00CCFF"/>
              </a:solidFill>
              <a:ea typeface="微软雅黑" panose="020B0503020204020204" pitchFamily="34" charset="-122"/>
            </a:endParaRPr>
          </a:p>
        </p:txBody>
      </p:sp>
      <p:sp>
        <p:nvSpPr>
          <p:cNvPr id="26" name="Text Box 287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57901" y="5626512"/>
            <a:ext cx="4105275" cy="40011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00CCFF"/>
                </a:solidFill>
                <a:ea typeface="微软雅黑" panose="020B0503020204020204" pitchFamily="34" charset="-122"/>
              </a:rPr>
              <a:t>相同速度变化比时间的大小</a:t>
            </a:r>
            <a:endParaRPr lang="zh-CN" altLang="en-US" sz="2000">
              <a:solidFill>
                <a:srgbClr val="00CCFF"/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Text Box 287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5633530" y="4499554"/>
            <a:ext cx="4398239" cy="10156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zh-CN" altLang="en-US" sz="2000" smtClean="0">
                <a:solidFill>
                  <a:srgbClr val="00CCFF"/>
                </a:solidFill>
                <a:ea typeface="微软雅黑" panose="020B0503020204020204" pitchFamily="34" charset="-122"/>
              </a:rPr>
              <a:t>比较每秒速度的变化量或是比较速度变化 </a:t>
            </a:r>
            <a:r>
              <a:rPr lang="en-US" altLang="zh-CN" sz="2000" smtClean="0">
                <a:solidFill>
                  <a:srgbClr val="00CCFF"/>
                </a:solidFill>
                <a:ea typeface="微软雅黑" panose="020B0503020204020204" pitchFamily="34" charset="-122"/>
              </a:rPr>
              <a:t>1 </a:t>
            </a:r>
            <a:r>
              <a:rPr lang="zh-CN" altLang="en-US" sz="2000" smtClean="0">
                <a:solidFill>
                  <a:srgbClr val="00CCFF"/>
                </a:solidFill>
                <a:ea typeface="微软雅黑" panose="020B0503020204020204" pitchFamily="34" charset="-122"/>
              </a:rPr>
              <a:t>所需的时间</a:t>
            </a:r>
            <a:endParaRPr lang="zh-CN" altLang="en-US" sz="2000">
              <a:solidFill>
                <a:srgbClr val="00CCFF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3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3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矩形 14"/>
              <p:cNvSpPr/>
              <p:nvPr>
                <p:custDataLst>
                  <p:tags r:id="rId4"/>
                </p:custDataLst>
              </p:nvPr>
            </p:nvSpPr>
            <p:spPr>
              <a:xfrm>
                <a:off x="457901" y="1283290"/>
                <a:ext cx="10594274" cy="26428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smtClean="0">
                    <a:solidFill>
                      <a:schemeClr val="bg1"/>
                    </a:solidFill>
                  </a:rPr>
                  <a:t>　　我们可以有两种方法来比较，速度变化不同且所用时间也不同两个物体速度变化快慢：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altLang="zh-CN" sz="24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zh-CN" alt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和</m:t>
                    </m:r>
                    <m:f>
                      <m:fPr>
                        <m:ctrlPr>
                          <a:rPr lang="en-US" altLang="zh-CN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en-US" altLang="zh-CN" sz="24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den>
                    </m:f>
                  </m:oMath>
                </a14:m>
                <a:r>
                  <a:rPr lang="zh-CN" altLang="en-US" sz="2400" smtClean="0">
                    <a:solidFill>
                      <a:schemeClr val="bg1"/>
                    </a:solidFill>
                  </a:rPr>
                  <a:t> ；</a:t>
                </a:r>
                <a:endParaRPr lang="en-US" altLang="zh-CN" sz="2400" smtClean="0">
                  <a:solidFill>
                    <a:schemeClr val="bg1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400">
                    <a:solidFill>
                      <a:schemeClr val="bg1"/>
                    </a:solidFill>
                  </a:rPr>
                  <a:t>　</a:t>
                </a:r>
                <a:r>
                  <a:rPr lang="zh-CN" altLang="en-US" sz="2400" smtClean="0">
                    <a:solidFill>
                      <a:schemeClr val="bg1"/>
                    </a:solidFill>
                  </a:rPr>
                  <a:t>　类比速度概念的建立，我们用</a:t>
                </a:r>
                <a:r>
                  <a:rPr lang="zh-CN" altLang="en-US" sz="2400" smtClean="0">
                    <a:solidFill>
                      <a:srgbClr val="FF0000"/>
                    </a:solidFill>
                  </a:rPr>
                  <a:t>速度的变化量与产生这个速度的变化所用的时间之比</a:t>
                </a:r>
                <a:r>
                  <a:rPr lang="zh-CN" altLang="en-US" sz="2400" smtClean="0">
                    <a:solidFill>
                      <a:schemeClr val="bg1"/>
                    </a:solidFill>
                  </a:rPr>
                  <a:t>来描述速度变化的快慢，这个比值定义的物理量叫作</a:t>
                </a:r>
                <a:r>
                  <a:rPr lang="zh-CN" altLang="en-US" sz="2400" smtClean="0">
                    <a:solidFill>
                      <a:srgbClr val="FF0000"/>
                    </a:solidFill>
                  </a:rPr>
                  <a:t>加速度。</a:t>
                </a:r>
                <a:endParaRPr lang="en-US" altLang="zh-CN" sz="2400" smtClean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5" name="矩形 14"/>
              <p:cNvSpPr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5"/>
                </p:custDataLst>
              </p:nvPr>
            </p:nvSpPr>
            <p:spPr>
              <a:xfrm>
                <a:off x="457901" y="1283290"/>
                <a:ext cx="10594274" cy="2642839"/>
              </a:xfrm>
              <a:prstGeom prst="rect">
                <a:avLst/>
              </a:prstGeom>
              <a:blipFill rotWithShape="1">
                <a:blip r:embed="rId6"/>
                <a:stretch>
                  <a:fillRect l="-1" t="-22" b="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468244" y="745287"/>
            <a:ext cx="2339102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加速度的概念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稻壳儿春秋广告/盗版必究        原创来源：http://chn.docer.com/works?userid=199329941#!/work_time"/>
          <p:cNvSpPr/>
          <p:nvPr>
            <p:custDataLst>
              <p:tags r:id="rId1"/>
            </p:custDataLst>
          </p:nvPr>
        </p:nvSpPr>
        <p:spPr>
          <a:xfrm flipV="1">
            <a:off x="88" y="-1"/>
            <a:ext cx="873624" cy="436812"/>
          </a:xfrm>
          <a:custGeom>
            <a:avLst/>
            <a:gdLst>
              <a:gd name="connsiteX0" fmla="*/ 595262 w 1190523"/>
              <a:gd name="connsiteY0" fmla="*/ 0 h 595262"/>
              <a:gd name="connsiteX1" fmla="*/ 1190523 w 1190523"/>
              <a:gd name="connsiteY1" fmla="*/ 595262 h 595262"/>
              <a:gd name="connsiteX2" fmla="*/ 0 w 1190523"/>
              <a:gd name="connsiteY2" fmla="*/ 595262 h 595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523" h="595262">
                <a:moveTo>
                  <a:pt x="595262" y="0"/>
                </a:moveTo>
                <a:lnTo>
                  <a:pt x="1190523" y="595262"/>
                </a:lnTo>
                <a:lnTo>
                  <a:pt x="0" y="5952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latin typeface="Source Han Serif SC" panose="02020400000000000000" pitchFamily="18" charset="-122"/>
              <a:ea typeface="Source Han Serif SC" panose="02020400000000000000" pitchFamily="18" charset="-122"/>
              <a:cs typeface="+mn-ea"/>
              <a:sym typeface="Source Han Serif SC" panose="02020400000000000000" pitchFamily="18" charset="-122"/>
            </a:endParaRPr>
          </a:p>
        </p:txBody>
      </p:sp>
      <p:cxnSp>
        <p:nvCxnSpPr>
          <p:cNvPr id="19" name="稻壳儿春秋广告/盗版必究        原创来源：http://chn.docer.com/works?userid=199329941#!/work_time"/>
          <p:cNvCxnSpPr/>
          <p:nvPr>
            <p:custDataLst>
              <p:tags r:id="rId2"/>
            </p:custDataLst>
          </p:nvPr>
        </p:nvCxnSpPr>
        <p:spPr>
          <a:xfrm>
            <a:off x="-113914" y="90003"/>
            <a:ext cx="571815" cy="571815"/>
          </a:xfrm>
          <a:prstGeom prst="line">
            <a:avLst/>
          </a:prstGeom>
          <a:gradFill>
            <a:gsLst>
              <a:gs pos="19000">
                <a:srgbClr val="E3C989"/>
              </a:gs>
              <a:gs pos="100000">
                <a:srgbClr val="AE8E42"/>
              </a:gs>
            </a:gsLst>
            <a:path path="circle">
              <a:fillToRect l="50000" t="50000" r="50000" b="50000"/>
            </a:path>
          </a:gradFill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03681" y="222067"/>
            <a:ext cx="251312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一、加速度</a:t>
            </a:r>
            <a:endParaRPr lang="zh-CN" altLang="en-US" sz="2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468244" y="745287"/>
            <a:ext cx="1261884" cy="523220"/>
          </a:xfrm>
          <a:prstGeom prst="rect">
            <a:avLst/>
          </a:prstGeom>
          <a:solidFill>
            <a:srgbClr val="0375C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加速度</a:t>
            </a: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矩形 7"/>
              <p:cNvSpPr/>
              <p:nvPr>
                <p:custDataLst>
                  <p:tags r:id="rId5"/>
                </p:custDataLst>
              </p:nvPr>
            </p:nvSpPr>
            <p:spPr>
              <a:xfrm>
                <a:off x="457901" y="1283290"/>
                <a:ext cx="10594274" cy="31968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400" smtClean="0">
                    <a:solidFill>
                      <a:schemeClr val="bg1"/>
                    </a:solidFill>
                  </a:rPr>
                  <a:t>定义：速度的变化量与发生这一变化所用的时间之比</a:t>
                </a:r>
                <a:endParaRPr lang="en-US" altLang="zh-CN" sz="2400" smtClean="0">
                  <a:solidFill>
                    <a:schemeClr val="bg1"/>
                  </a:solidFill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400" smtClean="0">
                    <a:solidFill>
                      <a:schemeClr val="bg1"/>
                    </a:solidFill>
                  </a:rPr>
                  <a:t>公式：</a:t>
                </a:r>
                <a:r>
                  <a:rPr lang="en-US" altLang="zh-CN" sz="2400" i="1" smtClean="0">
                    <a:solidFill>
                      <a:schemeClr val="bg1"/>
                    </a:solidFill>
                  </a:rPr>
                  <a:t>a</a:t>
                </a:r>
                <a:r>
                  <a:rPr lang="zh-CN" altLang="en-US" sz="2400" smtClean="0">
                    <a:solidFill>
                      <a:schemeClr val="bg1"/>
                    </a:solidFill>
                  </a:rPr>
                  <a:t>＝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altLang="zh-CN" sz="24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r>
                  <a:rPr lang="zh-CN" altLang="en-US" sz="2400" smtClean="0">
                    <a:solidFill>
                      <a:schemeClr val="bg1"/>
                    </a:solidFill>
                  </a:rPr>
                  <a:t>，</a:t>
                </a:r>
                <a:r>
                  <a:rPr lang="el-GR" altLang="zh-CN" sz="2400" smtClean="0">
                    <a:solidFill>
                      <a:schemeClr val="bg1"/>
                    </a:solidFill>
                  </a:rPr>
                  <a:t>Δ</a:t>
                </a:r>
                <a:r>
                  <a:rPr lang="en-US" altLang="zh-CN" sz="2400" i="1" smtClean="0">
                    <a:solidFill>
                      <a:schemeClr val="bg1"/>
                    </a:solidFill>
                  </a:rPr>
                  <a:t>v</a:t>
                </a:r>
                <a:r>
                  <a:rPr lang="zh-CN" altLang="en-US" sz="2400" smtClean="0">
                    <a:solidFill>
                      <a:schemeClr val="bg1"/>
                    </a:solidFill>
                  </a:rPr>
                  <a:t>＝</a:t>
                </a:r>
                <a:r>
                  <a:rPr lang="en-US" altLang="zh-CN" sz="2400" i="1" smtClean="0">
                    <a:solidFill>
                      <a:schemeClr val="bg1"/>
                    </a:solidFill>
                  </a:rPr>
                  <a:t>v</a:t>
                </a:r>
                <a:r>
                  <a:rPr lang="en-US" altLang="zh-CN" sz="2400" baseline="-25000" smtClean="0">
                    <a:solidFill>
                      <a:schemeClr val="bg1"/>
                    </a:solidFill>
                  </a:rPr>
                  <a:t>2</a:t>
                </a:r>
                <a:r>
                  <a:rPr lang="zh-CN" altLang="en-US" sz="2400" smtClean="0">
                    <a:solidFill>
                      <a:schemeClr val="bg1"/>
                    </a:solidFill>
                  </a:rPr>
                  <a:t>－</a:t>
                </a:r>
                <a:r>
                  <a:rPr lang="en-US" altLang="zh-CN" sz="2400" i="1" smtClean="0">
                    <a:solidFill>
                      <a:schemeClr val="bg1"/>
                    </a:solidFill>
                  </a:rPr>
                  <a:t>v</a:t>
                </a:r>
                <a:r>
                  <a:rPr lang="en-US" altLang="zh-CN" sz="2400" baseline="-25000" smtClean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2400" smtClean="0">
                    <a:solidFill>
                      <a:schemeClr val="bg1"/>
                    </a:solidFill>
                  </a:rPr>
                  <a:t>；速度</a:t>
                </a:r>
                <a:r>
                  <a:rPr lang="zh-CN" altLang="en-US" sz="2400">
                    <a:solidFill>
                      <a:schemeClr val="bg1"/>
                    </a:solidFill>
                  </a:rPr>
                  <a:t>的变化量与时间的比值也叫</a:t>
                </a:r>
                <a:r>
                  <a:rPr lang="zh-CN" altLang="en-US" sz="2400">
                    <a:solidFill>
                      <a:srgbClr val="FF0000"/>
                    </a:solidFill>
                  </a:rPr>
                  <a:t>速度的变化</a:t>
                </a:r>
                <a:r>
                  <a:rPr lang="zh-CN" altLang="en-US" sz="2400" smtClean="0">
                    <a:solidFill>
                      <a:srgbClr val="FF0000"/>
                    </a:solidFill>
                  </a:rPr>
                  <a:t>率</a:t>
                </a:r>
                <a:endParaRPr lang="en-US" altLang="zh-CN" sz="2400" smtClean="0">
                  <a:solidFill>
                    <a:srgbClr val="FF0000"/>
                  </a:solidFill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400" smtClean="0">
                    <a:solidFill>
                      <a:schemeClr val="bg1"/>
                    </a:solidFill>
                  </a:rPr>
                  <a:t>单位：在国际单位制中，加速的单位是米每二次方秒，符号是 </a:t>
                </a:r>
                <a:r>
                  <a:rPr lang="en-US" altLang="zh-CN" sz="2400" smtClean="0">
                    <a:solidFill>
                      <a:schemeClr val="bg1"/>
                    </a:solidFill>
                  </a:rPr>
                  <a:t>m/s</a:t>
                </a:r>
                <a:r>
                  <a:rPr lang="en-US" altLang="zh-CN" sz="2400" baseline="30000" smtClean="0">
                    <a:solidFill>
                      <a:schemeClr val="bg1"/>
                    </a:solidFill>
                  </a:rPr>
                  <a:t>2</a:t>
                </a:r>
                <a:r>
                  <a:rPr lang="en-US" altLang="zh-CN" sz="2400" smtClean="0">
                    <a:solidFill>
                      <a:schemeClr val="bg1"/>
                    </a:solidFill>
                  </a:rPr>
                  <a:t> </a:t>
                </a:r>
                <a:r>
                  <a:rPr lang="zh-CN" altLang="en-US" sz="2400" smtClean="0">
                    <a:solidFill>
                      <a:schemeClr val="bg1"/>
                    </a:solidFill>
                  </a:rPr>
                  <a:t>或 </a:t>
                </a:r>
                <a:r>
                  <a:rPr lang="en-US" altLang="zh-CN" sz="2400" smtClean="0">
                    <a:solidFill>
                      <a:schemeClr val="bg1"/>
                    </a:solidFill>
                  </a:rPr>
                  <a:t>m·s</a:t>
                </a:r>
                <a:r>
                  <a:rPr lang="en-US" altLang="zh-CN" sz="2400" baseline="30000" smtClean="0">
                    <a:solidFill>
                      <a:schemeClr val="bg1"/>
                    </a:solidFill>
                  </a:rPr>
                  <a:t>-2</a:t>
                </a:r>
                <a:endParaRPr lang="en-US" altLang="zh-CN" sz="2400" baseline="30000" smtClean="0">
                  <a:solidFill>
                    <a:schemeClr val="bg1"/>
                  </a:solidFill>
                </a:endParaRPr>
              </a:p>
              <a:p>
                <a:pPr marL="457200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400" smtClean="0">
                    <a:solidFill>
                      <a:schemeClr val="bg1"/>
                    </a:solidFill>
                  </a:rPr>
                  <a:t>类比速度的概念，可知加速度应该也是</a:t>
                </a:r>
                <a:r>
                  <a:rPr lang="zh-CN" altLang="en-US" sz="2400" smtClean="0">
                    <a:solidFill>
                      <a:srgbClr val="FF0000"/>
                    </a:solidFill>
                  </a:rPr>
                  <a:t>矢量</a:t>
                </a:r>
                <a:r>
                  <a:rPr lang="zh-CN" altLang="en-US" sz="2400" smtClean="0">
                    <a:solidFill>
                      <a:schemeClr val="bg1"/>
                    </a:solidFill>
                  </a:rPr>
                  <a:t>，加速度方向应该与</a:t>
                </a:r>
                <a:r>
                  <a:rPr lang="zh-CN" altLang="en-US" sz="2400" smtClean="0">
                    <a:solidFill>
                      <a:srgbClr val="FF0000"/>
                    </a:solidFill>
                  </a:rPr>
                  <a:t>速度变化量方向一致</a:t>
                </a:r>
                <a:r>
                  <a:rPr lang="zh-CN" altLang="en-US" sz="2400" smtClean="0">
                    <a:solidFill>
                      <a:schemeClr val="bg1"/>
                    </a:solidFill>
                  </a:rPr>
                  <a:t>。</a:t>
                </a:r>
                <a:endParaRPr lang="en-US" altLang="zh-CN" sz="2400" smtClean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6"/>
                </p:custDataLst>
              </p:nvPr>
            </p:nvSpPr>
            <p:spPr>
              <a:xfrm>
                <a:off x="457901" y="1283290"/>
                <a:ext cx="10594274" cy="3196837"/>
              </a:xfrm>
              <a:prstGeom prst="rect">
                <a:avLst/>
              </a:prstGeom>
              <a:blipFill rotWithShape="1">
                <a:blip r:embed="rId7"/>
                <a:stretch>
                  <a:fillRect l="-1" t="-18" b="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AS_UNIQUEID" val="366"/>
</p:tagLst>
</file>

<file path=ppt/tags/tag10.xml><?xml version="1.0" encoding="utf-8"?>
<p:tagLst xmlns:p="http://schemas.openxmlformats.org/presentationml/2006/main">
  <p:tag name="AS_UNIQUEID" val="377"/>
</p:tagLst>
</file>

<file path=ppt/tags/tag100.xml><?xml version="1.0" encoding="utf-8"?>
<p:tagLst xmlns:p="http://schemas.openxmlformats.org/presentationml/2006/main">
  <p:tag name="AS_UNIQUEID" val="497"/>
</p:tagLst>
</file>

<file path=ppt/tags/tag101.xml><?xml version="1.0" encoding="utf-8"?>
<p:tagLst xmlns:p="http://schemas.openxmlformats.org/presentationml/2006/main">
  <p:tag name="AS_UNIQUEID" val="498"/>
</p:tagLst>
</file>

<file path=ppt/tags/tag102.xml><?xml version="1.0" encoding="utf-8"?>
<p:tagLst xmlns:p="http://schemas.openxmlformats.org/presentationml/2006/main">
  <p:tag name="AS_UNIQUEID" val="499"/>
</p:tagLst>
</file>

<file path=ppt/tags/tag103.xml><?xml version="1.0" encoding="utf-8"?>
<p:tagLst xmlns:p="http://schemas.openxmlformats.org/presentationml/2006/main">
  <p:tag name="AS_UNIQUEID" val="500"/>
</p:tagLst>
</file>

<file path=ppt/tags/tag104.xml><?xml version="1.0" encoding="utf-8"?>
<p:tagLst xmlns:p="http://schemas.openxmlformats.org/presentationml/2006/main">
  <p:tag name="AS_UNIQUEID" val="493"/>
</p:tagLst>
</file>

<file path=ppt/tags/tag105.xml><?xml version="1.0" encoding="utf-8"?>
<p:tagLst xmlns:p="http://schemas.openxmlformats.org/presentationml/2006/main">
  <p:tag name="AS_UNIQUEID" val="494"/>
</p:tagLst>
</file>

<file path=ppt/tags/tag106.xml><?xml version="1.0" encoding="utf-8"?>
<p:tagLst xmlns:p="http://schemas.openxmlformats.org/presentationml/2006/main">
  <p:tag name="AS_UNIQUEID" val="495"/>
</p:tagLst>
</file>

<file path=ppt/tags/tag107.xml><?xml version="1.0" encoding="utf-8"?>
<p:tagLst xmlns:p="http://schemas.openxmlformats.org/presentationml/2006/main">
  <p:tag name="AS_UNIQUEID" val="506"/>
</p:tagLst>
</file>

<file path=ppt/tags/tag108.xml><?xml version="1.0" encoding="utf-8"?>
<p:tagLst xmlns:p="http://schemas.openxmlformats.org/presentationml/2006/main">
  <p:tag name="AS_UNIQUEID" val="507"/>
</p:tagLst>
</file>

<file path=ppt/tags/tag109.xml><?xml version="1.0" encoding="utf-8"?>
<p:tagLst xmlns:p="http://schemas.openxmlformats.org/presentationml/2006/main">
  <p:tag name="AS_UNIQUEID" val="508"/>
</p:tagLst>
</file>

<file path=ppt/tags/tag11.xml><?xml version="1.0" encoding="utf-8"?>
<p:tagLst xmlns:p="http://schemas.openxmlformats.org/presentationml/2006/main">
  <p:tag name="AS_UNIQUEID" val="378"/>
</p:tagLst>
</file>

<file path=ppt/tags/tag110.xml><?xml version="1.0" encoding="utf-8"?>
<p:tagLst xmlns:p="http://schemas.openxmlformats.org/presentationml/2006/main">
  <p:tag name="AS_UNIQUEID" val="509"/>
</p:tagLst>
</file>

<file path=ppt/tags/tag111.xml><?xml version="1.0" encoding="utf-8"?>
<p:tagLst xmlns:p="http://schemas.openxmlformats.org/presentationml/2006/main">
  <p:tag name="AS_UNIQUEID" val="510"/>
</p:tagLst>
</file>

<file path=ppt/tags/tag112.xml><?xml version="1.0" encoding="utf-8"?>
<p:tagLst xmlns:p="http://schemas.openxmlformats.org/presentationml/2006/main">
  <p:tag name="AS_UNIQUEID" val="511"/>
</p:tagLst>
</file>

<file path=ppt/tags/tag113.xml><?xml version="1.0" encoding="utf-8"?>
<p:tagLst xmlns:p="http://schemas.openxmlformats.org/presentationml/2006/main">
  <p:tag name="AS_UNIQUEID" val="512"/>
</p:tagLst>
</file>

<file path=ppt/tags/tag114.xml><?xml version="1.0" encoding="utf-8"?>
<p:tagLst xmlns:p="http://schemas.openxmlformats.org/presentationml/2006/main">
  <p:tag name="AS_UNIQUEID" val="502"/>
</p:tagLst>
</file>

<file path=ppt/tags/tag115.xml><?xml version="1.0" encoding="utf-8"?>
<p:tagLst xmlns:p="http://schemas.openxmlformats.org/presentationml/2006/main">
  <p:tag name="AS_UNIQUEID" val="503"/>
</p:tagLst>
</file>

<file path=ppt/tags/tag116.xml><?xml version="1.0" encoding="utf-8"?>
<p:tagLst xmlns:p="http://schemas.openxmlformats.org/presentationml/2006/main">
  <p:tag name="AS_UNIQUEID" val="504"/>
</p:tagLst>
</file>

<file path=ppt/tags/tag117.xml><?xml version="1.0" encoding="utf-8"?>
<p:tagLst xmlns:p="http://schemas.openxmlformats.org/presentationml/2006/main">
  <p:tag name="AS_UNIQUEID" val="518"/>
</p:tagLst>
</file>

<file path=ppt/tags/tag118.xml><?xml version="1.0" encoding="utf-8"?>
<p:tagLst xmlns:p="http://schemas.openxmlformats.org/presentationml/2006/main">
  <p:tag name="AS_UNIQUEID" val="519"/>
</p:tagLst>
</file>

<file path=ppt/tags/tag119.xml><?xml version="1.0" encoding="utf-8"?>
<p:tagLst xmlns:p="http://schemas.openxmlformats.org/presentationml/2006/main">
  <p:tag name="AS_UNIQUEID" val="520"/>
</p:tagLst>
</file>

<file path=ppt/tags/tag12.xml><?xml version="1.0" encoding="utf-8"?>
<p:tagLst xmlns:p="http://schemas.openxmlformats.org/presentationml/2006/main">
  <p:tag name="AS_UNIQUEID" val="379"/>
</p:tagLst>
</file>

<file path=ppt/tags/tag120.xml><?xml version="1.0" encoding="utf-8"?>
<p:tagLst xmlns:p="http://schemas.openxmlformats.org/presentationml/2006/main">
  <p:tag name="AS_UNIQUEID" val="521"/>
</p:tagLst>
</file>

<file path=ppt/tags/tag121.xml><?xml version="1.0" encoding="utf-8"?>
<p:tagLst xmlns:p="http://schemas.openxmlformats.org/presentationml/2006/main">
  <p:tag name="AS_UNIQUEID" val="522"/>
</p:tagLst>
</file>

<file path=ppt/tags/tag122.xml><?xml version="1.0" encoding="utf-8"?>
<p:tagLst xmlns:p="http://schemas.openxmlformats.org/presentationml/2006/main">
  <p:tag name="AS_UNIQUEID" val="523"/>
</p:tagLst>
</file>

<file path=ppt/tags/tag123.xml><?xml version="1.0" encoding="utf-8"?>
<p:tagLst xmlns:p="http://schemas.openxmlformats.org/presentationml/2006/main">
  <p:tag name="AS_UNIQUEID" val="524"/>
</p:tagLst>
</file>

<file path=ppt/tags/tag124.xml><?xml version="1.0" encoding="utf-8"?>
<p:tagLst xmlns:p="http://schemas.openxmlformats.org/presentationml/2006/main">
  <p:tag name="AS_UNIQUEID" val="525"/>
</p:tagLst>
</file>

<file path=ppt/tags/tag125.xml><?xml version="1.0" encoding="utf-8"?>
<p:tagLst xmlns:p="http://schemas.openxmlformats.org/presentationml/2006/main">
  <p:tag name="AS_UNIQUEID" val="526"/>
</p:tagLst>
</file>

<file path=ppt/tags/tag126.xml><?xml version="1.0" encoding="utf-8"?>
<p:tagLst xmlns:p="http://schemas.openxmlformats.org/presentationml/2006/main">
  <p:tag name="AS_UNIQUEID" val="527"/>
</p:tagLst>
</file>

<file path=ppt/tags/tag127.xml><?xml version="1.0" encoding="utf-8"?>
<p:tagLst xmlns:p="http://schemas.openxmlformats.org/presentationml/2006/main">
  <p:tag name="AS_UNIQUEID" val="528"/>
</p:tagLst>
</file>

<file path=ppt/tags/tag128.xml><?xml version="1.0" encoding="utf-8"?>
<p:tagLst xmlns:p="http://schemas.openxmlformats.org/presentationml/2006/main">
  <p:tag name="AS_UNIQUEID" val="514"/>
</p:tagLst>
</file>

<file path=ppt/tags/tag129.xml><?xml version="1.0" encoding="utf-8"?>
<p:tagLst xmlns:p="http://schemas.openxmlformats.org/presentationml/2006/main">
  <p:tag name="AS_UNIQUEID" val="515"/>
</p:tagLst>
</file>

<file path=ppt/tags/tag13.xml><?xml version="1.0" encoding="utf-8"?>
<p:tagLst xmlns:p="http://schemas.openxmlformats.org/presentationml/2006/main">
  <p:tag name="AS_UNIQUEID" val="381"/>
</p:tagLst>
</file>

<file path=ppt/tags/tag130.xml><?xml version="1.0" encoding="utf-8"?>
<p:tagLst xmlns:p="http://schemas.openxmlformats.org/presentationml/2006/main">
  <p:tag name="AS_UNIQUEID" val="516"/>
</p:tagLst>
</file>

<file path=ppt/tags/tag131.xml><?xml version="1.0" encoding="utf-8"?>
<p:tagLst xmlns:p="http://schemas.openxmlformats.org/presentationml/2006/main">
  <p:tag name="AS_UNIQUEID" val="534"/>
</p:tagLst>
</file>

<file path=ppt/tags/tag132.xml><?xml version="1.0" encoding="utf-8"?>
<p:tagLst xmlns:p="http://schemas.openxmlformats.org/presentationml/2006/main">
  <p:tag name="AS_UNIQUEID" val="535"/>
</p:tagLst>
</file>

<file path=ppt/tags/tag133.xml><?xml version="1.0" encoding="utf-8"?>
<p:tagLst xmlns:p="http://schemas.openxmlformats.org/presentationml/2006/main">
  <p:tag name="AS_UNIQUEID" val="536"/>
</p:tagLst>
</file>

<file path=ppt/tags/tag134.xml><?xml version="1.0" encoding="utf-8"?>
<p:tagLst xmlns:p="http://schemas.openxmlformats.org/presentationml/2006/main">
  <p:tag name="AS_UNIQUEID" val="537"/>
</p:tagLst>
</file>

<file path=ppt/tags/tag135.xml><?xml version="1.0" encoding="utf-8"?>
<p:tagLst xmlns:p="http://schemas.openxmlformats.org/presentationml/2006/main">
  <p:tag name="AS_UNIQUEID" val="538"/>
</p:tagLst>
</file>

<file path=ppt/tags/tag136.xml><?xml version="1.0" encoding="utf-8"?>
<p:tagLst xmlns:p="http://schemas.openxmlformats.org/presentationml/2006/main">
  <p:tag name="AS_UNIQUEID" val="539"/>
</p:tagLst>
</file>

<file path=ppt/tags/tag137.xml><?xml version="1.0" encoding="utf-8"?>
<p:tagLst xmlns:p="http://schemas.openxmlformats.org/presentationml/2006/main">
  <p:tag name="AS_UNIQUEID" val="540"/>
</p:tagLst>
</file>

<file path=ppt/tags/tag138.xml><?xml version="1.0" encoding="utf-8"?>
<p:tagLst xmlns:p="http://schemas.openxmlformats.org/presentationml/2006/main">
  <p:tag name="AS_UNIQUEID" val="541"/>
</p:tagLst>
</file>

<file path=ppt/tags/tag139.xml><?xml version="1.0" encoding="utf-8"?>
<p:tagLst xmlns:p="http://schemas.openxmlformats.org/presentationml/2006/main">
  <p:tag name="AS_UNIQUEID" val="542"/>
</p:tagLst>
</file>

<file path=ppt/tags/tag14.xml><?xml version="1.0" encoding="utf-8"?>
<p:tagLst xmlns:p="http://schemas.openxmlformats.org/presentationml/2006/main">
  <p:tag name="AS_UNIQUEID" val="382"/>
</p:tagLst>
</file>

<file path=ppt/tags/tag140.xml><?xml version="1.0" encoding="utf-8"?>
<p:tagLst xmlns:p="http://schemas.openxmlformats.org/presentationml/2006/main">
  <p:tag name="AS_UNIQUEID" val="543"/>
</p:tagLst>
</file>

<file path=ppt/tags/tag141.xml><?xml version="1.0" encoding="utf-8"?>
<p:tagLst xmlns:p="http://schemas.openxmlformats.org/presentationml/2006/main">
  <p:tag name="AS_UNIQUEID" val="544"/>
</p:tagLst>
</file>

<file path=ppt/tags/tag142.xml><?xml version="1.0" encoding="utf-8"?>
<p:tagLst xmlns:p="http://schemas.openxmlformats.org/presentationml/2006/main">
  <p:tag name="AS_UNIQUEID" val="545"/>
</p:tagLst>
</file>

<file path=ppt/tags/tag143.xml><?xml version="1.0" encoding="utf-8"?>
<p:tagLst xmlns:p="http://schemas.openxmlformats.org/presentationml/2006/main">
  <p:tag name="AS_UNIQUEID" val="530"/>
</p:tagLst>
</file>

<file path=ppt/tags/tag144.xml><?xml version="1.0" encoding="utf-8"?>
<p:tagLst xmlns:p="http://schemas.openxmlformats.org/presentationml/2006/main">
  <p:tag name="AS_UNIQUEID" val="531"/>
</p:tagLst>
</file>

<file path=ppt/tags/tag145.xml><?xml version="1.0" encoding="utf-8"?>
<p:tagLst xmlns:p="http://schemas.openxmlformats.org/presentationml/2006/main">
  <p:tag name="AS_UNIQUEID" val="532"/>
</p:tagLst>
</file>

<file path=ppt/tags/tag146.xml><?xml version="1.0" encoding="utf-8"?>
<p:tagLst xmlns:p="http://schemas.openxmlformats.org/presentationml/2006/main">
  <p:tag name="AS_UNIQUEID" val="551"/>
</p:tagLst>
</file>

<file path=ppt/tags/tag147.xml><?xml version="1.0" encoding="utf-8"?>
<p:tagLst xmlns:p="http://schemas.openxmlformats.org/presentationml/2006/main">
  <p:tag name="AS_UNIQUEID" val="552"/>
</p:tagLst>
</file>

<file path=ppt/tags/tag148.xml><?xml version="1.0" encoding="utf-8"?>
<p:tagLst xmlns:p="http://schemas.openxmlformats.org/presentationml/2006/main">
  <p:tag name="AS_UNIQUEID" val="553"/>
</p:tagLst>
</file>

<file path=ppt/tags/tag149.xml><?xml version="1.0" encoding="utf-8"?>
<p:tagLst xmlns:p="http://schemas.openxmlformats.org/presentationml/2006/main">
  <p:tag name="AS_UNIQUEID" val="554"/>
</p:tagLst>
</file>

<file path=ppt/tags/tag15.xml><?xml version="1.0" encoding="utf-8"?>
<p:tagLst xmlns:p="http://schemas.openxmlformats.org/presentationml/2006/main">
  <p:tag name="AS_UNIQUEID" val="383"/>
</p:tagLst>
</file>

<file path=ppt/tags/tag150.xml><?xml version="1.0" encoding="utf-8"?>
<p:tagLst xmlns:p="http://schemas.openxmlformats.org/presentationml/2006/main">
  <p:tag name="AS_UNIQUEID" val="554"/>
</p:tagLst>
</file>

<file path=ppt/tags/tag151.xml><?xml version="1.0" encoding="utf-8"?>
<p:tagLst xmlns:p="http://schemas.openxmlformats.org/presentationml/2006/main">
  <p:tag name="AS_UNIQUEID" val="556"/>
</p:tagLst>
</file>

<file path=ppt/tags/tag152.xml><?xml version="1.0" encoding="utf-8"?>
<p:tagLst xmlns:p="http://schemas.openxmlformats.org/presentationml/2006/main">
  <p:tag name="AS_UNIQUEID" val="547"/>
</p:tagLst>
</file>

<file path=ppt/tags/tag153.xml><?xml version="1.0" encoding="utf-8"?>
<p:tagLst xmlns:p="http://schemas.openxmlformats.org/presentationml/2006/main">
  <p:tag name="AS_UNIQUEID" val="548"/>
</p:tagLst>
</file>

<file path=ppt/tags/tag154.xml><?xml version="1.0" encoding="utf-8"?>
<p:tagLst xmlns:p="http://schemas.openxmlformats.org/presentationml/2006/main">
  <p:tag name="AS_UNIQUEID" val="549"/>
</p:tagLst>
</file>

<file path=ppt/tags/tag155.xml><?xml version="1.0" encoding="utf-8"?>
<p:tagLst xmlns:p="http://schemas.openxmlformats.org/presentationml/2006/main">
  <p:tag name="AS_UNIQUEID" val="562"/>
</p:tagLst>
</file>

<file path=ppt/tags/tag156.xml><?xml version="1.0" encoding="utf-8"?>
<p:tagLst xmlns:p="http://schemas.openxmlformats.org/presentationml/2006/main">
  <p:tag name="AS_UNIQUEID" val="563"/>
</p:tagLst>
</file>

<file path=ppt/tags/tag157.xml><?xml version="1.0" encoding="utf-8"?>
<p:tagLst xmlns:p="http://schemas.openxmlformats.org/presentationml/2006/main">
  <p:tag name="AS_UNIQUEID" val="564"/>
</p:tagLst>
</file>

<file path=ppt/tags/tag158.xml><?xml version="1.0" encoding="utf-8"?>
<p:tagLst xmlns:p="http://schemas.openxmlformats.org/presentationml/2006/main">
  <p:tag name="AS_UNIQUEID" val="565"/>
</p:tagLst>
</file>

<file path=ppt/tags/tag159.xml><?xml version="1.0" encoding="utf-8"?>
<p:tagLst xmlns:p="http://schemas.openxmlformats.org/presentationml/2006/main">
  <p:tag name="AS_UNIQUEID" val="566"/>
</p:tagLst>
</file>

<file path=ppt/tags/tag16.xml><?xml version="1.0" encoding="utf-8"?>
<p:tagLst xmlns:p="http://schemas.openxmlformats.org/presentationml/2006/main">
  <p:tag name="AS_UNIQUEID" val="384"/>
</p:tagLst>
</file>

<file path=ppt/tags/tag160.xml><?xml version="1.0" encoding="utf-8"?>
<p:tagLst xmlns:p="http://schemas.openxmlformats.org/presentationml/2006/main">
  <p:tag name="AS_UNIQUEID" val="566"/>
</p:tagLst>
</file>

<file path=ppt/tags/tag161.xml><?xml version="1.0" encoding="utf-8"?>
<p:tagLst xmlns:p="http://schemas.openxmlformats.org/presentationml/2006/main">
  <p:tag name="AS_UNIQUEID" val="558"/>
</p:tagLst>
</file>

<file path=ppt/tags/tag162.xml><?xml version="1.0" encoding="utf-8"?>
<p:tagLst xmlns:p="http://schemas.openxmlformats.org/presentationml/2006/main">
  <p:tag name="AS_UNIQUEID" val="559"/>
</p:tagLst>
</file>

<file path=ppt/tags/tag163.xml><?xml version="1.0" encoding="utf-8"?>
<p:tagLst xmlns:p="http://schemas.openxmlformats.org/presentationml/2006/main">
  <p:tag name="AS_UNIQUEID" val="560"/>
</p:tagLst>
</file>

<file path=ppt/tags/tag164.xml><?xml version="1.0" encoding="utf-8"?>
<p:tagLst xmlns:p="http://schemas.openxmlformats.org/presentationml/2006/main">
  <p:tag name="AS_UNIQUEID" val="573"/>
</p:tagLst>
</file>

<file path=ppt/tags/tag165.xml><?xml version="1.0" encoding="utf-8"?>
<p:tagLst xmlns:p="http://schemas.openxmlformats.org/presentationml/2006/main">
  <p:tag name="AS_UNIQUEID" val="574"/>
</p:tagLst>
</file>

<file path=ppt/tags/tag166.xml><?xml version="1.0" encoding="utf-8"?>
<p:tagLst xmlns:p="http://schemas.openxmlformats.org/presentationml/2006/main">
  <p:tag name="AS_UNIQUEID" val="575"/>
</p:tagLst>
</file>

<file path=ppt/tags/tag167.xml><?xml version="1.0" encoding="utf-8"?>
<p:tagLst xmlns:p="http://schemas.openxmlformats.org/presentationml/2006/main">
  <p:tag name="AS_UNIQUEID" val="576"/>
</p:tagLst>
</file>

<file path=ppt/tags/tag168.xml><?xml version="1.0" encoding="utf-8"?>
<p:tagLst xmlns:p="http://schemas.openxmlformats.org/presentationml/2006/main">
  <p:tag name="AS_UNIQUEID" val="577"/>
</p:tagLst>
</file>

<file path=ppt/tags/tag169.xml><?xml version="1.0" encoding="utf-8"?>
<p:tagLst xmlns:p="http://schemas.openxmlformats.org/presentationml/2006/main">
  <p:tag name="AS_UNIQUEID" val="578"/>
</p:tagLst>
</file>

<file path=ppt/tags/tag17.xml><?xml version="1.0" encoding="utf-8"?>
<p:tagLst xmlns:p="http://schemas.openxmlformats.org/presentationml/2006/main">
  <p:tag name="AS_UNIQUEID" val="385"/>
</p:tagLst>
</file>

<file path=ppt/tags/tag170.xml><?xml version="1.0" encoding="utf-8"?>
<p:tagLst xmlns:p="http://schemas.openxmlformats.org/presentationml/2006/main">
  <p:tag name="AS_UNIQUEID" val="579"/>
</p:tagLst>
</file>

<file path=ppt/tags/tag171.xml><?xml version="1.0" encoding="utf-8"?>
<p:tagLst xmlns:p="http://schemas.openxmlformats.org/presentationml/2006/main">
  <p:tag name="AS_UNIQUEID" val="580"/>
</p:tagLst>
</file>

<file path=ppt/tags/tag172.xml><?xml version="1.0" encoding="utf-8"?>
<p:tagLst xmlns:p="http://schemas.openxmlformats.org/presentationml/2006/main">
  <p:tag name="AS_UNIQUEID" val="581"/>
</p:tagLst>
</file>

<file path=ppt/tags/tag173.xml><?xml version="1.0" encoding="utf-8"?>
<p:tagLst xmlns:p="http://schemas.openxmlformats.org/presentationml/2006/main">
  <p:tag name="AS_UNIQUEID" val="582"/>
</p:tagLst>
</file>

<file path=ppt/tags/tag174.xml><?xml version="1.0" encoding="utf-8"?>
<p:tagLst xmlns:p="http://schemas.openxmlformats.org/presentationml/2006/main">
  <p:tag name="AS_UNIQUEID" val="583"/>
</p:tagLst>
</file>

<file path=ppt/tags/tag175.xml><?xml version="1.0" encoding="utf-8"?>
<p:tagLst xmlns:p="http://schemas.openxmlformats.org/presentationml/2006/main">
  <p:tag name="AS_UNIQUEID" val="584"/>
</p:tagLst>
</file>

<file path=ppt/tags/tag176.xml><?xml version="1.0" encoding="utf-8"?>
<p:tagLst xmlns:p="http://schemas.openxmlformats.org/presentationml/2006/main">
  <p:tag name="AS_UNIQUEID" val="585"/>
</p:tagLst>
</file>

<file path=ppt/tags/tag177.xml><?xml version="1.0" encoding="utf-8"?>
<p:tagLst xmlns:p="http://schemas.openxmlformats.org/presentationml/2006/main">
  <p:tag name="AS_UNIQUEID" val="586"/>
</p:tagLst>
</file>

<file path=ppt/tags/tag178.xml><?xml version="1.0" encoding="utf-8"?>
<p:tagLst xmlns:p="http://schemas.openxmlformats.org/presentationml/2006/main">
  <p:tag name="AS_UNIQUEID" val="587"/>
</p:tagLst>
</file>

<file path=ppt/tags/tag179.xml><?xml version="1.0" encoding="utf-8"?>
<p:tagLst xmlns:p="http://schemas.openxmlformats.org/presentationml/2006/main">
  <p:tag name="AS_UNIQUEID" val="588"/>
</p:tagLst>
</file>

<file path=ppt/tags/tag18.xml><?xml version="1.0" encoding="utf-8"?>
<p:tagLst xmlns:p="http://schemas.openxmlformats.org/presentationml/2006/main">
  <p:tag name="AS_UNIQUEID" val="386"/>
</p:tagLst>
</file>

<file path=ppt/tags/tag180.xml><?xml version="1.0" encoding="utf-8"?>
<p:tagLst xmlns:p="http://schemas.openxmlformats.org/presentationml/2006/main">
  <p:tag name="AS_UNIQUEID" val="589"/>
</p:tagLst>
</file>

<file path=ppt/tags/tag181.xml><?xml version="1.0" encoding="utf-8"?>
<p:tagLst xmlns:p="http://schemas.openxmlformats.org/presentationml/2006/main">
  <p:tag name="AS_UNIQUEID" val="590"/>
</p:tagLst>
</file>

<file path=ppt/tags/tag182.xml><?xml version="1.0" encoding="utf-8"?>
<p:tagLst xmlns:p="http://schemas.openxmlformats.org/presentationml/2006/main">
  <p:tag name="AS_UNIQUEID" val="591"/>
</p:tagLst>
</file>

<file path=ppt/tags/tag183.xml><?xml version="1.0" encoding="utf-8"?>
<p:tagLst xmlns:p="http://schemas.openxmlformats.org/presentationml/2006/main">
  <p:tag name="AS_UNIQUEID" val="592"/>
</p:tagLst>
</file>

<file path=ppt/tags/tag184.xml><?xml version="1.0" encoding="utf-8"?>
<p:tagLst xmlns:p="http://schemas.openxmlformats.org/presentationml/2006/main">
  <p:tag name="AS_UNIQUEID" val="569"/>
</p:tagLst>
</file>

<file path=ppt/tags/tag185.xml><?xml version="1.0" encoding="utf-8"?>
<p:tagLst xmlns:p="http://schemas.openxmlformats.org/presentationml/2006/main">
  <p:tag name="AS_UNIQUEID" val="570"/>
</p:tagLst>
</file>

<file path=ppt/tags/tag186.xml><?xml version="1.0" encoding="utf-8"?>
<p:tagLst xmlns:p="http://schemas.openxmlformats.org/presentationml/2006/main">
  <p:tag name="AS_UNIQUEID" val="571"/>
</p:tagLst>
</file>

<file path=ppt/tags/tag187.xml><?xml version="1.0" encoding="utf-8"?>
<p:tagLst xmlns:p="http://schemas.openxmlformats.org/presentationml/2006/main">
  <p:tag name="AS_UNIQUEID" val="598"/>
</p:tagLst>
</file>

<file path=ppt/tags/tag188.xml><?xml version="1.0" encoding="utf-8"?>
<p:tagLst xmlns:p="http://schemas.openxmlformats.org/presentationml/2006/main">
  <p:tag name="AS_UNIQUEID" val="599"/>
</p:tagLst>
</file>

<file path=ppt/tags/tag189.xml><?xml version="1.0" encoding="utf-8"?>
<p:tagLst xmlns:p="http://schemas.openxmlformats.org/presentationml/2006/main">
  <p:tag name="AS_UNIQUEID" val="600"/>
</p:tagLst>
</file>

<file path=ppt/tags/tag19.xml><?xml version="1.0" encoding="utf-8"?>
<p:tagLst xmlns:p="http://schemas.openxmlformats.org/presentationml/2006/main">
  <p:tag name="AS_UNIQUEID" val="388"/>
</p:tagLst>
</file>

<file path=ppt/tags/tag190.xml><?xml version="1.0" encoding="utf-8"?>
<p:tagLst xmlns:p="http://schemas.openxmlformats.org/presentationml/2006/main">
  <p:tag name="AS_UNIQUEID" val="601"/>
</p:tagLst>
</file>

<file path=ppt/tags/tag191.xml><?xml version="1.0" encoding="utf-8"?>
<p:tagLst xmlns:p="http://schemas.openxmlformats.org/presentationml/2006/main">
  <p:tag name="AS_UNIQUEID" val="602"/>
</p:tagLst>
</file>

<file path=ppt/tags/tag192.xml><?xml version="1.0" encoding="utf-8"?>
<p:tagLst xmlns:p="http://schemas.openxmlformats.org/presentationml/2006/main">
  <p:tag name="AS_UNIQUEID" val="603"/>
</p:tagLst>
</file>

<file path=ppt/tags/tag193.xml><?xml version="1.0" encoding="utf-8"?>
<p:tagLst xmlns:p="http://schemas.openxmlformats.org/presentationml/2006/main">
  <p:tag name="AS_UNIQUEID" val="604"/>
</p:tagLst>
</file>

<file path=ppt/tags/tag194.xml><?xml version="1.0" encoding="utf-8"?>
<p:tagLst xmlns:p="http://schemas.openxmlformats.org/presentationml/2006/main">
  <p:tag name="AS_UNIQUEID" val="605"/>
</p:tagLst>
</file>

<file path=ppt/tags/tag195.xml><?xml version="1.0" encoding="utf-8"?>
<p:tagLst xmlns:p="http://schemas.openxmlformats.org/presentationml/2006/main">
  <p:tag name="AS_UNIQUEID" val="606"/>
</p:tagLst>
</file>

<file path=ppt/tags/tag196.xml><?xml version="1.0" encoding="utf-8"?>
<p:tagLst xmlns:p="http://schemas.openxmlformats.org/presentationml/2006/main">
  <p:tag name="AS_UNIQUEID" val="607"/>
</p:tagLst>
</file>

<file path=ppt/tags/tag197.xml><?xml version="1.0" encoding="utf-8"?>
<p:tagLst xmlns:p="http://schemas.openxmlformats.org/presentationml/2006/main">
  <p:tag name="AS_UNIQUEID" val="608"/>
</p:tagLst>
</file>

<file path=ppt/tags/tag198.xml><?xml version="1.0" encoding="utf-8"?>
<p:tagLst xmlns:p="http://schemas.openxmlformats.org/presentationml/2006/main">
  <p:tag name="AS_UNIQUEID" val="609"/>
</p:tagLst>
</file>

<file path=ppt/tags/tag199.xml><?xml version="1.0" encoding="utf-8"?>
<p:tagLst xmlns:p="http://schemas.openxmlformats.org/presentationml/2006/main">
  <p:tag name="AS_UNIQUEID" val="610"/>
</p:tagLst>
</file>

<file path=ppt/tags/tag2.xml><?xml version="1.0" encoding="utf-8"?>
<p:tagLst xmlns:p="http://schemas.openxmlformats.org/presentationml/2006/main">
  <p:tag name="AS_UNIQUEID" val="367"/>
</p:tagLst>
</file>

<file path=ppt/tags/tag20.xml><?xml version="1.0" encoding="utf-8"?>
<p:tagLst xmlns:p="http://schemas.openxmlformats.org/presentationml/2006/main">
  <p:tag name="AS_UNIQUEID" val="389"/>
</p:tagLst>
</file>

<file path=ppt/tags/tag200.xml><?xml version="1.0" encoding="utf-8"?>
<p:tagLst xmlns:p="http://schemas.openxmlformats.org/presentationml/2006/main">
  <p:tag name="AS_UNIQUEID" val="611"/>
</p:tagLst>
</file>

<file path=ppt/tags/tag201.xml><?xml version="1.0" encoding="utf-8"?>
<p:tagLst xmlns:p="http://schemas.openxmlformats.org/presentationml/2006/main">
  <p:tag name="AS_UNIQUEID" val="612"/>
</p:tagLst>
</file>

<file path=ppt/tags/tag202.xml><?xml version="1.0" encoding="utf-8"?>
<p:tagLst xmlns:p="http://schemas.openxmlformats.org/presentationml/2006/main">
  <p:tag name="AS_UNIQUEID" val="613"/>
</p:tagLst>
</file>

<file path=ppt/tags/tag203.xml><?xml version="1.0" encoding="utf-8"?>
<p:tagLst xmlns:p="http://schemas.openxmlformats.org/presentationml/2006/main">
  <p:tag name="AS_UNIQUEID" val="614"/>
</p:tagLst>
</file>

<file path=ppt/tags/tag204.xml><?xml version="1.0" encoding="utf-8"?>
<p:tagLst xmlns:p="http://schemas.openxmlformats.org/presentationml/2006/main">
  <p:tag name="AS_UNIQUEID" val="615"/>
</p:tagLst>
</file>

<file path=ppt/tags/tag205.xml><?xml version="1.0" encoding="utf-8"?>
<p:tagLst xmlns:p="http://schemas.openxmlformats.org/presentationml/2006/main">
  <p:tag name="AS_UNIQUEID" val="616"/>
</p:tagLst>
</file>

<file path=ppt/tags/tag206.xml><?xml version="1.0" encoding="utf-8"?>
<p:tagLst xmlns:p="http://schemas.openxmlformats.org/presentationml/2006/main">
  <p:tag name="AS_UNIQUEID" val="617"/>
</p:tagLst>
</file>

<file path=ppt/tags/tag207.xml><?xml version="1.0" encoding="utf-8"?>
<p:tagLst xmlns:p="http://schemas.openxmlformats.org/presentationml/2006/main">
  <p:tag name="AS_UNIQUEID" val="594"/>
</p:tagLst>
</file>

<file path=ppt/tags/tag208.xml><?xml version="1.0" encoding="utf-8"?>
<p:tagLst xmlns:p="http://schemas.openxmlformats.org/presentationml/2006/main">
  <p:tag name="AS_UNIQUEID" val="595"/>
</p:tagLst>
</file>

<file path=ppt/tags/tag209.xml><?xml version="1.0" encoding="utf-8"?>
<p:tagLst xmlns:p="http://schemas.openxmlformats.org/presentationml/2006/main">
  <p:tag name="AS_UNIQUEID" val="596"/>
</p:tagLst>
</file>

<file path=ppt/tags/tag21.xml><?xml version="1.0" encoding="utf-8"?>
<p:tagLst xmlns:p="http://schemas.openxmlformats.org/presentationml/2006/main">
  <p:tag name="AS_UNIQUEID" val="390"/>
</p:tagLst>
</file>

<file path=ppt/tags/tag210.xml><?xml version="1.0" encoding="utf-8"?>
<p:tagLst xmlns:p="http://schemas.openxmlformats.org/presentationml/2006/main">
  <p:tag name="AS_UNIQUEID" val="623"/>
</p:tagLst>
</file>

<file path=ppt/tags/tag211.xml><?xml version="1.0" encoding="utf-8"?>
<p:tagLst xmlns:p="http://schemas.openxmlformats.org/presentationml/2006/main">
  <p:tag name="AS_UNIQUEID" val="624"/>
</p:tagLst>
</file>

<file path=ppt/tags/tag212.xml><?xml version="1.0" encoding="utf-8"?>
<p:tagLst xmlns:p="http://schemas.openxmlformats.org/presentationml/2006/main">
  <p:tag name="AS_UNIQUEID" val="625"/>
</p:tagLst>
</file>

<file path=ppt/tags/tag213.xml><?xml version="1.0" encoding="utf-8"?>
<p:tagLst xmlns:p="http://schemas.openxmlformats.org/presentationml/2006/main">
  <p:tag name="AS_UNIQUEID" val="619"/>
</p:tagLst>
</file>

<file path=ppt/tags/tag214.xml><?xml version="1.0" encoding="utf-8"?>
<p:tagLst xmlns:p="http://schemas.openxmlformats.org/presentationml/2006/main">
  <p:tag name="AS_UNIQUEID" val="620"/>
</p:tagLst>
</file>

<file path=ppt/tags/tag215.xml><?xml version="1.0" encoding="utf-8"?>
<p:tagLst xmlns:p="http://schemas.openxmlformats.org/presentationml/2006/main">
  <p:tag name="AS_UNIQUEID" val="621"/>
</p:tagLst>
</file>

<file path=ppt/tags/tag216.xml><?xml version="1.0" encoding="utf-8"?>
<p:tagLst xmlns:p="http://schemas.openxmlformats.org/presentationml/2006/main">
  <p:tag name="AS_UNIQUEID" val="634"/>
</p:tagLst>
</file>

<file path=ppt/tags/tag217.xml><?xml version="1.0" encoding="utf-8"?>
<p:tagLst xmlns:p="http://schemas.openxmlformats.org/presentationml/2006/main">
  <p:tag name="AS_UNIQUEID" val="635"/>
</p:tagLst>
</file>

<file path=ppt/tags/tag218.xml><?xml version="1.0" encoding="utf-8"?>
<p:tagLst xmlns:p="http://schemas.openxmlformats.org/presentationml/2006/main">
  <p:tag name="AS_UNIQUEID" val="636"/>
</p:tagLst>
</file>

<file path=ppt/tags/tag219.xml><?xml version="1.0" encoding="utf-8"?>
<p:tagLst xmlns:p="http://schemas.openxmlformats.org/presentationml/2006/main">
  <p:tag name="AS_UNIQUEID" val="630"/>
</p:tagLst>
</file>

<file path=ppt/tags/tag22.xml><?xml version="1.0" encoding="utf-8"?>
<p:tagLst xmlns:p="http://schemas.openxmlformats.org/presentationml/2006/main">
  <p:tag name="AS_UNIQUEID" val="391"/>
</p:tagLst>
</file>

<file path=ppt/tags/tag220.xml><?xml version="1.0" encoding="utf-8"?>
<p:tagLst xmlns:p="http://schemas.openxmlformats.org/presentationml/2006/main">
  <p:tag name="AS_UNIQUEID" val="631"/>
</p:tagLst>
</file>

<file path=ppt/tags/tag221.xml><?xml version="1.0" encoding="utf-8"?>
<p:tagLst xmlns:p="http://schemas.openxmlformats.org/presentationml/2006/main">
  <p:tag name="AS_UNIQUEID" val="632"/>
</p:tagLst>
</file>

<file path=ppt/tags/tag222.xml><?xml version="1.0" encoding="utf-8"?>
<p:tagLst xmlns:p="http://schemas.openxmlformats.org/presentationml/2006/main">
  <p:tag name="AS_UNIQUEID" val="6"/>
</p:tagLst>
</file>

<file path=ppt/tags/tag223.xml><?xml version="1.0" encoding="utf-8"?>
<p:tagLst xmlns:p="http://schemas.openxmlformats.org/presentationml/2006/main">
  <p:tag name="AS_UNIQUEID" val="7"/>
</p:tagLst>
</file>

<file path=ppt/tags/tag224.xml><?xml version="1.0" encoding="utf-8"?>
<p:tagLst xmlns:p="http://schemas.openxmlformats.org/presentationml/2006/main">
  <p:tag name="AS_UNIQUEID" val="8"/>
</p:tagLst>
</file>

<file path=ppt/tags/tag225.xml><?xml version="1.0" encoding="utf-8"?>
<p:tagLst xmlns:p="http://schemas.openxmlformats.org/presentationml/2006/main">
  <p:tag name="AS_UNIQUEID" val="9"/>
</p:tagLst>
</file>

<file path=ppt/tags/tag226.xml><?xml version="1.0" encoding="utf-8"?>
<p:tagLst xmlns:p="http://schemas.openxmlformats.org/presentationml/2006/main">
  <p:tag name="AS_UNIQUEID" val="2"/>
</p:tagLst>
</file>

<file path=ppt/tags/tag227.xml><?xml version="1.0" encoding="utf-8"?>
<p:tagLst xmlns:p="http://schemas.openxmlformats.org/presentationml/2006/main">
  <p:tag name="AS_UNIQUEID" val="3"/>
</p:tagLst>
</file>

<file path=ppt/tags/tag228.xml><?xml version="1.0" encoding="utf-8"?>
<p:tagLst xmlns:p="http://schemas.openxmlformats.org/presentationml/2006/main">
  <p:tag name="AS_UNIQUEID" val="4"/>
</p:tagLst>
</file>

<file path=ppt/tags/tag229.xml><?xml version="1.0" encoding="utf-8"?>
<p:tagLst xmlns:p="http://schemas.openxmlformats.org/presentationml/2006/main">
  <p:tag name="AS_UNIQUEID" val="16"/>
</p:tagLst>
</file>

<file path=ppt/tags/tag23.xml><?xml version="1.0" encoding="utf-8"?>
<p:tagLst xmlns:p="http://schemas.openxmlformats.org/presentationml/2006/main">
  <p:tag name="AS_UNIQUEID" val="392"/>
</p:tagLst>
</file>

<file path=ppt/tags/tag230.xml><?xml version="1.0" encoding="utf-8"?>
<p:tagLst xmlns:p="http://schemas.openxmlformats.org/presentationml/2006/main">
  <p:tag name="AS_UNIQUEID" val="17"/>
</p:tagLst>
</file>

<file path=ppt/tags/tag231.xml><?xml version="1.0" encoding="utf-8"?>
<p:tagLst xmlns:p="http://schemas.openxmlformats.org/presentationml/2006/main">
  <p:tag name="AS_UNIQUEID" val="18"/>
</p:tagLst>
</file>

<file path=ppt/tags/tag232.xml><?xml version="1.0" encoding="utf-8"?>
<p:tagLst xmlns:p="http://schemas.openxmlformats.org/presentationml/2006/main">
  <p:tag name="AS_UNIQUEID" val="19"/>
</p:tagLst>
</file>

<file path=ppt/tags/tag233.xml><?xml version="1.0" encoding="utf-8"?>
<p:tagLst xmlns:p="http://schemas.openxmlformats.org/presentationml/2006/main">
  <p:tag name="AS_UNIQUEID" val="20"/>
</p:tagLst>
</file>

<file path=ppt/tags/tag234.xml><?xml version="1.0" encoding="utf-8"?>
<p:tagLst xmlns:p="http://schemas.openxmlformats.org/presentationml/2006/main">
  <p:tag name="AS_UNIQUEID" val="21"/>
</p:tagLst>
</file>

<file path=ppt/tags/tag235.xml><?xml version="1.0" encoding="utf-8"?>
<p:tagLst xmlns:p="http://schemas.openxmlformats.org/presentationml/2006/main">
  <p:tag name="AS_UNIQUEID" val="22"/>
</p:tagLst>
</file>

<file path=ppt/tags/tag236.xml><?xml version="1.0" encoding="utf-8"?>
<p:tagLst xmlns:p="http://schemas.openxmlformats.org/presentationml/2006/main">
  <p:tag name="AS_UNIQUEID" val="23"/>
</p:tagLst>
</file>

<file path=ppt/tags/tag237.xml><?xml version="1.0" encoding="utf-8"?>
<p:tagLst xmlns:p="http://schemas.openxmlformats.org/presentationml/2006/main">
  <p:tag name="AS_UNIQUEID" val="24"/>
</p:tagLst>
</file>

<file path=ppt/tags/tag238.xml><?xml version="1.0" encoding="utf-8"?>
<p:tagLst xmlns:p="http://schemas.openxmlformats.org/presentationml/2006/main">
  <p:tag name="AS_UNIQUEID" val="12"/>
</p:tagLst>
</file>

<file path=ppt/tags/tag239.xml><?xml version="1.0" encoding="utf-8"?>
<p:tagLst xmlns:p="http://schemas.openxmlformats.org/presentationml/2006/main">
  <p:tag name="AS_UNIQUEID" val="13"/>
</p:tagLst>
</file>

<file path=ppt/tags/tag24.xml><?xml version="1.0" encoding="utf-8"?>
<p:tagLst xmlns:p="http://schemas.openxmlformats.org/presentationml/2006/main">
  <p:tag name="AS_UNIQUEID" val="393"/>
</p:tagLst>
</file>

<file path=ppt/tags/tag240.xml><?xml version="1.0" encoding="utf-8"?>
<p:tagLst xmlns:p="http://schemas.openxmlformats.org/presentationml/2006/main">
  <p:tag name="AS_UNIQUEID" val="14"/>
</p:tagLst>
</file>

<file path=ppt/tags/tag241.xml><?xml version="1.0" encoding="utf-8"?>
<p:tagLst xmlns:p="http://schemas.openxmlformats.org/presentationml/2006/main">
  <p:tag name="AS_UNIQUEID" val="30"/>
</p:tagLst>
</file>

<file path=ppt/tags/tag242.xml><?xml version="1.0" encoding="utf-8"?>
<p:tagLst xmlns:p="http://schemas.openxmlformats.org/presentationml/2006/main">
  <p:tag name="AS_UNIQUEID" val="31"/>
</p:tagLst>
</file>

<file path=ppt/tags/tag243.xml><?xml version="1.0" encoding="utf-8"?>
<p:tagLst xmlns:p="http://schemas.openxmlformats.org/presentationml/2006/main">
  <p:tag name="AS_UNIQUEID" val="32"/>
</p:tagLst>
</file>

<file path=ppt/tags/tag244.xml><?xml version="1.0" encoding="utf-8"?>
<p:tagLst xmlns:p="http://schemas.openxmlformats.org/presentationml/2006/main">
  <p:tag name="AS_UNIQUEID" val="33"/>
</p:tagLst>
</file>

<file path=ppt/tags/tag245.xml><?xml version="1.0" encoding="utf-8"?>
<p:tagLst xmlns:p="http://schemas.openxmlformats.org/presentationml/2006/main">
  <p:tag name="AS_UNIQUEID" val="34"/>
</p:tagLst>
</file>

<file path=ppt/tags/tag246.xml><?xml version="1.0" encoding="utf-8"?>
<p:tagLst xmlns:p="http://schemas.openxmlformats.org/presentationml/2006/main">
  <p:tag name="AS_UNIQUEID" val="35"/>
</p:tagLst>
</file>

<file path=ppt/tags/tag247.xml><?xml version="1.0" encoding="utf-8"?>
<p:tagLst xmlns:p="http://schemas.openxmlformats.org/presentationml/2006/main">
  <p:tag name="AS_UNIQUEID" val="36"/>
</p:tagLst>
</file>

<file path=ppt/tags/tag248.xml><?xml version="1.0" encoding="utf-8"?>
<p:tagLst xmlns:p="http://schemas.openxmlformats.org/presentationml/2006/main">
  <p:tag name="AS_UNIQUEID" val="26"/>
</p:tagLst>
</file>

<file path=ppt/tags/tag249.xml><?xml version="1.0" encoding="utf-8"?>
<p:tagLst xmlns:p="http://schemas.openxmlformats.org/presentationml/2006/main">
  <p:tag name="AS_UNIQUEID" val="27"/>
</p:tagLst>
</file>

<file path=ppt/tags/tag25.xml><?xml version="1.0" encoding="utf-8"?>
<p:tagLst xmlns:p="http://schemas.openxmlformats.org/presentationml/2006/main">
  <p:tag name="AS_UNIQUEID" val="394"/>
</p:tagLst>
</file>

<file path=ppt/tags/tag250.xml><?xml version="1.0" encoding="utf-8"?>
<p:tagLst xmlns:p="http://schemas.openxmlformats.org/presentationml/2006/main">
  <p:tag name="AS_UNIQUEID" val="28"/>
</p:tagLst>
</file>

<file path=ppt/tags/tag251.xml><?xml version="1.0" encoding="utf-8"?>
<p:tagLst xmlns:p="http://schemas.openxmlformats.org/presentationml/2006/main">
  <p:tag name="AS_UNIQUEID" val="42"/>
</p:tagLst>
</file>

<file path=ppt/tags/tag252.xml><?xml version="1.0" encoding="utf-8"?>
<p:tagLst xmlns:p="http://schemas.openxmlformats.org/presentationml/2006/main">
  <p:tag name="AS_UNIQUEID" val="43"/>
</p:tagLst>
</file>

<file path=ppt/tags/tag253.xml><?xml version="1.0" encoding="utf-8"?>
<p:tagLst xmlns:p="http://schemas.openxmlformats.org/presentationml/2006/main">
  <p:tag name="AS_UNIQUEID" val="44"/>
</p:tagLst>
</file>

<file path=ppt/tags/tag254.xml><?xml version="1.0" encoding="utf-8"?>
<p:tagLst xmlns:p="http://schemas.openxmlformats.org/presentationml/2006/main">
  <p:tag name="AS_UNIQUEID" val="45"/>
</p:tagLst>
</file>

<file path=ppt/tags/tag255.xml><?xml version="1.0" encoding="utf-8"?>
<p:tagLst xmlns:p="http://schemas.openxmlformats.org/presentationml/2006/main">
  <p:tag name="AS_UNIQUEID" val="46"/>
</p:tagLst>
</file>

<file path=ppt/tags/tag256.xml><?xml version="1.0" encoding="utf-8"?>
<p:tagLst xmlns:p="http://schemas.openxmlformats.org/presentationml/2006/main">
  <p:tag name="AS_UNIQUEID" val="47"/>
</p:tagLst>
</file>

<file path=ppt/tags/tag257.xml><?xml version="1.0" encoding="utf-8"?>
<p:tagLst xmlns:p="http://schemas.openxmlformats.org/presentationml/2006/main">
  <p:tag name="AS_UNIQUEID" val="48"/>
</p:tagLst>
</file>

<file path=ppt/tags/tag258.xml><?xml version="1.0" encoding="utf-8"?>
<p:tagLst xmlns:p="http://schemas.openxmlformats.org/presentationml/2006/main">
  <p:tag name="AS_UNIQUEID" val="49"/>
</p:tagLst>
</file>

<file path=ppt/tags/tag259.xml><?xml version="1.0" encoding="utf-8"?>
<p:tagLst xmlns:p="http://schemas.openxmlformats.org/presentationml/2006/main">
  <p:tag name="AS_UNIQUEID" val="50"/>
</p:tagLst>
</file>

<file path=ppt/tags/tag26.xml><?xml version="1.0" encoding="utf-8"?>
<p:tagLst xmlns:p="http://schemas.openxmlformats.org/presentationml/2006/main">
  <p:tag name="AS_UNIQUEID" val="395"/>
</p:tagLst>
</file>

<file path=ppt/tags/tag260.xml><?xml version="1.0" encoding="utf-8"?>
<p:tagLst xmlns:p="http://schemas.openxmlformats.org/presentationml/2006/main">
  <p:tag name="AS_UNIQUEID" val="51"/>
</p:tagLst>
</file>

<file path=ppt/tags/tag261.xml><?xml version="1.0" encoding="utf-8"?>
<p:tagLst xmlns:p="http://schemas.openxmlformats.org/presentationml/2006/main">
  <p:tag name="AS_UNIQUEID" val="52"/>
</p:tagLst>
</file>

<file path=ppt/tags/tag262.xml><?xml version="1.0" encoding="utf-8"?>
<p:tagLst xmlns:p="http://schemas.openxmlformats.org/presentationml/2006/main">
  <p:tag name="AS_UNIQUEID" val="53"/>
</p:tagLst>
</file>

<file path=ppt/tags/tag263.xml><?xml version="1.0" encoding="utf-8"?>
<p:tagLst xmlns:p="http://schemas.openxmlformats.org/presentationml/2006/main">
  <p:tag name="AS_UNIQUEID" val="54"/>
</p:tagLst>
</file>

<file path=ppt/tags/tag264.xml><?xml version="1.0" encoding="utf-8"?>
<p:tagLst xmlns:p="http://schemas.openxmlformats.org/presentationml/2006/main">
  <p:tag name="AS_UNIQUEID" val="55"/>
</p:tagLst>
</file>

<file path=ppt/tags/tag265.xml><?xml version="1.0" encoding="utf-8"?>
<p:tagLst xmlns:p="http://schemas.openxmlformats.org/presentationml/2006/main">
  <p:tag name="AS_UNIQUEID" val="56"/>
</p:tagLst>
</file>

<file path=ppt/tags/tag266.xml><?xml version="1.0" encoding="utf-8"?>
<p:tagLst xmlns:p="http://schemas.openxmlformats.org/presentationml/2006/main">
  <p:tag name="AS_UNIQUEID" val="57"/>
</p:tagLst>
</file>

<file path=ppt/tags/tag267.xml><?xml version="1.0" encoding="utf-8"?>
<p:tagLst xmlns:p="http://schemas.openxmlformats.org/presentationml/2006/main">
  <p:tag name="AS_UNIQUEID" val="58"/>
</p:tagLst>
</file>

<file path=ppt/tags/tag268.xml><?xml version="1.0" encoding="utf-8"?>
<p:tagLst xmlns:p="http://schemas.openxmlformats.org/presentationml/2006/main">
  <p:tag name="AS_UNIQUEID" val="38"/>
</p:tagLst>
</file>

<file path=ppt/tags/tag269.xml><?xml version="1.0" encoding="utf-8"?>
<p:tagLst xmlns:p="http://schemas.openxmlformats.org/presentationml/2006/main">
  <p:tag name="AS_UNIQUEID" val="39"/>
</p:tagLst>
</file>

<file path=ppt/tags/tag27.xml><?xml version="1.0" encoding="utf-8"?>
<p:tagLst xmlns:p="http://schemas.openxmlformats.org/presentationml/2006/main">
  <p:tag name="AS_UNIQUEID" val="397"/>
</p:tagLst>
</file>

<file path=ppt/tags/tag270.xml><?xml version="1.0" encoding="utf-8"?>
<p:tagLst xmlns:p="http://schemas.openxmlformats.org/presentationml/2006/main">
  <p:tag name="AS_UNIQUEID" val="40"/>
</p:tagLst>
</file>

<file path=ppt/tags/tag271.xml><?xml version="1.0" encoding="utf-8"?>
<p:tagLst xmlns:p="http://schemas.openxmlformats.org/presentationml/2006/main">
  <p:tag name="AS_UNIQUEID" val="64"/>
</p:tagLst>
</file>

<file path=ppt/tags/tag272.xml><?xml version="1.0" encoding="utf-8"?>
<p:tagLst xmlns:p="http://schemas.openxmlformats.org/presentationml/2006/main">
  <p:tag name="AS_UNIQUEID" val="65"/>
</p:tagLst>
</file>

<file path=ppt/tags/tag273.xml><?xml version="1.0" encoding="utf-8"?>
<p:tagLst xmlns:p="http://schemas.openxmlformats.org/presentationml/2006/main">
  <p:tag name="AS_UNIQUEID" val="66"/>
</p:tagLst>
</file>

<file path=ppt/tags/tag274.xml><?xml version="1.0" encoding="utf-8"?>
<p:tagLst xmlns:p="http://schemas.openxmlformats.org/presentationml/2006/main">
  <p:tag name="AS_UNIQUEID" val="67"/>
</p:tagLst>
</file>

<file path=ppt/tags/tag275.xml><?xml version="1.0" encoding="utf-8"?>
<p:tagLst xmlns:p="http://schemas.openxmlformats.org/presentationml/2006/main">
  <p:tag name="AS_UNIQUEID" val="68"/>
</p:tagLst>
</file>

<file path=ppt/tags/tag276.xml><?xml version="1.0" encoding="utf-8"?>
<p:tagLst xmlns:p="http://schemas.openxmlformats.org/presentationml/2006/main">
  <p:tag name="AS_UNIQUEID" val="69"/>
</p:tagLst>
</file>

<file path=ppt/tags/tag277.xml><?xml version="1.0" encoding="utf-8"?>
<p:tagLst xmlns:p="http://schemas.openxmlformats.org/presentationml/2006/main">
  <p:tag name="AS_UNIQUEID" val="70"/>
</p:tagLst>
</file>

<file path=ppt/tags/tag278.xml><?xml version="1.0" encoding="utf-8"?>
<p:tagLst xmlns:p="http://schemas.openxmlformats.org/presentationml/2006/main">
  <p:tag name="AS_UNIQUEID" val="71"/>
</p:tagLst>
</file>

<file path=ppt/tags/tag279.xml><?xml version="1.0" encoding="utf-8"?>
<p:tagLst xmlns:p="http://schemas.openxmlformats.org/presentationml/2006/main">
  <p:tag name="AS_UNIQUEID" val="72"/>
</p:tagLst>
</file>

<file path=ppt/tags/tag28.xml><?xml version="1.0" encoding="utf-8"?>
<p:tagLst xmlns:p="http://schemas.openxmlformats.org/presentationml/2006/main">
  <p:tag name="AS_UNIQUEID" val="398"/>
</p:tagLst>
</file>

<file path=ppt/tags/tag280.xml><?xml version="1.0" encoding="utf-8"?>
<p:tagLst xmlns:p="http://schemas.openxmlformats.org/presentationml/2006/main">
  <p:tag name="AS_UNIQUEID" val="73"/>
</p:tagLst>
</file>

<file path=ppt/tags/tag281.xml><?xml version="1.0" encoding="utf-8"?>
<p:tagLst xmlns:p="http://schemas.openxmlformats.org/presentationml/2006/main">
  <p:tag name="AS_UNIQUEID" val="74"/>
</p:tagLst>
</file>

<file path=ppt/tags/tag282.xml><?xml version="1.0" encoding="utf-8"?>
<p:tagLst xmlns:p="http://schemas.openxmlformats.org/presentationml/2006/main">
  <p:tag name="AS_UNIQUEID" val="75"/>
</p:tagLst>
</file>

<file path=ppt/tags/tag283.xml><?xml version="1.0" encoding="utf-8"?>
<p:tagLst xmlns:p="http://schemas.openxmlformats.org/presentationml/2006/main">
  <p:tag name="AS_UNIQUEID" val="76"/>
</p:tagLst>
</file>

<file path=ppt/tags/tag284.xml><?xml version="1.0" encoding="utf-8"?>
<p:tagLst xmlns:p="http://schemas.openxmlformats.org/presentationml/2006/main">
  <p:tag name="AS_UNIQUEID" val="77"/>
</p:tagLst>
</file>

<file path=ppt/tags/tag285.xml><?xml version="1.0" encoding="utf-8"?>
<p:tagLst xmlns:p="http://schemas.openxmlformats.org/presentationml/2006/main">
  <p:tag name="AS_UNIQUEID" val="78"/>
</p:tagLst>
</file>

<file path=ppt/tags/tag286.xml><?xml version="1.0" encoding="utf-8"?>
<p:tagLst xmlns:p="http://schemas.openxmlformats.org/presentationml/2006/main">
  <p:tag name="AS_UNIQUEID" val="79"/>
</p:tagLst>
</file>

<file path=ppt/tags/tag287.xml><?xml version="1.0" encoding="utf-8"?>
<p:tagLst xmlns:p="http://schemas.openxmlformats.org/presentationml/2006/main">
  <p:tag name="AS_UNIQUEID" val="80"/>
</p:tagLst>
</file>

<file path=ppt/tags/tag288.xml><?xml version="1.0" encoding="utf-8"?>
<p:tagLst xmlns:p="http://schemas.openxmlformats.org/presentationml/2006/main">
  <p:tag name="AS_UNIQUEID" val="81"/>
</p:tagLst>
</file>

<file path=ppt/tags/tag289.xml><?xml version="1.0" encoding="utf-8"?>
<p:tagLst xmlns:p="http://schemas.openxmlformats.org/presentationml/2006/main">
  <p:tag name="AS_UNIQUEID" val="60"/>
</p:tagLst>
</file>

<file path=ppt/tags/tag29.xml><?xml version="1.0" encoding="utf-8"?>
<p:tagLst xmlns:p="http://schemas.openxmlformats.org/presentationml/2006/main">
  <p:tag name="AS_UNIQUEID" val="399"/>
</p:tagLst>
</file>

<file path=ppt/tags/tag290.xml><?xml version="1.0" encoding="utf-8"?>
<p:tagLst xmlns:p="http://schemas.openxmlformats.org/presentationml/2006/main">
  <p:tag name="AS_UNIQUEID" val="61"/>
</p:tagLst>
</file>

<file path=ppt/tags/tag291.xml><?xml version="1.0" encoding="utf-8"?>
<p:tagLst xmlns:p="http://schemas.openxmlformats.org/presentationml/2006/main">
  <p:tag name="AS_UNIQUEID" val="62"/>
</p:tagLst>
</file>

<file path=ppt/tags/tag292.xml><?xml version="1.0" encoding="utf-8"?>
<p:tagLst xmlns:p="http://schemas.openxmlformats.org/presentationml/2006/main">
  <p:tag name="AS_UNIQUEID" val="87"/>
</p:tagLst>
</file>

<file path=ppt/tags/tag293.xml><?xml version="1.0" encoding="utf-8"?>
<p:tagLst xmlns:p="http://schemas.openxmlformats.org/presentationml/2006/main">
  <p:tag name="AS_UNIQUEID" val="88"/>
</p:tagLst>
</file>

<file path=ppt/tags/tag294.xml><?xml version="1.0" encoding="utf-8"?>
<p:tagLst xmlns:p="http://schemas.openxmlformats.org/presentationml/2006/main">
  <p:tag name="AS_UNIQUEID" val="89"/>
</p:tagLst>
</file>

<file path=ppt/tags/tag295.xml><?xml version="1.0" encoding="utf-8"?>
<p:tagLst xmlns:p="http://schemas.openxmlformats.org/presentationml/2006/main">
  <p:tag name="AS_UNIQUEID" val="90"/>
</p:tagLst>
</file>

<file path=ppt/tags/tag296.xml><?xml version="1.0" encoding="utf-8"?>
<p:tagLst xmlns:p="http://schemas.openxmlformats.org/presentationml/2006/main">
  <p:tag name="AS_UNIQUEID" val="91"/>
</p:tagLst>
</file>

<file path=ppt/tags/tag297.xml><?xml version="1.0" encoding="utf-8"?>
<p:tagLst xmlns:p="http://schemas.openxmlformats.org/presentationml/2006/main">
  <p:tag name="AS_UNIQUEID" val="91"/>
</p:tagLst>
</file>

<file path=ppt/tags/tag298.xml><?xml version="1.0" encoding="utf-8"?>
<p:tagLst xmlns:p="http://schemas.openxmlformats.org/presentationml/2006/main">
  <p:tag name="AS_UNIQUEID" val="93"/>
</p:tagLst>
</file>

<file path=ppt/tags/tag299.xml><?xml version="1.0" encoding="utf-8"?>
<p:tagLst xmlns:p="http://schemas.openxmlformats.org/presentationml/2006/main">
  <p:tag name="AS_UNIQUEID" val="94"/>
</p:tagLst>
</file>

<file path=ppt/tags/tag3.xml><?xml version="1.0" encoding="utf-8"?>
<p:tagLst xmlns:p="http://schemas.openxmlformats.org/presentationml/2006/main">
  <p:tag name="AS_UNIQUEID" val="368"/>
</p:tagLst>
</file>

<file path=ppt/tags/tag30.xml><?xml version="1.0" encoding="utf-8"?>
<p:tagLst xmlns:p="http://schemas.openxmlformats.org/presentationml/2006/main">
  <p:tag name="AS_UNIQUEID" val="400"/>
</p:tagLst>
</file>

<file path=ppt/tags/tag300.xml><?xml version="1.0" encoding="utf-8"?>
<p:tagLst xmlns:p="http://schemas.openxmlformats.org/presentationml/2006/main">
  <p:tag name="AS_UNIQUEID" val="95"/>
</p:tagLst>
</file>

<file path=ppt/tags/tag301.xml><?xml version="1.0" encoding="utf-8"?>
<p:tagLst xmlns:p="http://schemas.openxmlformats.org/presentationml/2006/main">
  <p:tag name="AS_UNIQUEID" val="96"/>
</p:tagLst>
</file>

<file path=ppt/tags/tag302.xml><?xml version="1.0" encoding="utf-8"?>
<p:tagLst xmlns:p="http://schemas.openxmlformats.org/presentationml/2006/main">
  <p:tag name="AS_UNIQUEID" val="97"/>
</p:tagLst>
</file>

<file path=ppt/tags/tag303.xml><?xml version="1.0" encoding="utf-8"?>
<p:tagLst xmlns:p="http://schemas.openxmlformats.org/presentationml/2006/main">
  <p:tag name="AS_UNIQUEID" val="98"/>
</p:tagLst>
</file>

<file path=ppt/tags/tag304.xml><?xml version="1.0" encoding="utf-8"?>
<p:tagLst xmlns:p="http://schemas.openxmlformats.org/presentationml/2006/main">
  <p:tag name="AS_UNIQUEID" val="99"/>
</p:tagLst>
</file>

<file path=ppt/tags/tag305.xml><?xml version="1.0" encoding="utf-8"?>
<p:tagLst xmlns:p="http://schemas.openxmlformats.org/presentationml/2006/main">
  <p:tag name="AS_UNIQUEID" val="100"/>
</p:tagLst>
</file>

<file path=ppt/tags/tag306.xml><?xml version="1.0" encoding="utf-8"?>
<p:tagLst xmlns:p="http://schemas.openxmlformats.org/presentationml/2006/main">
  <p:tag name="AS_UNIQUEID" val="101"/>
</p:tagLst>
</file>

<file path=ppt/tags/tag307.xml><?xml version="1.0" encoding="utf-8"?>
<p:tagLst xmlns:p="http://schemas.openxmlformats.org/presentationml/2006/main">
  <p:tag name="AS_UNIQUEID" val="102"/>
</p:tagLst>
</file>

<file path=ppt/tags/tag308.xml><?xml version="1.0" encoding="utf-8"?>
<p:tagLst xmlns:p="http://schemas.openxmlformats.org/presentationml/2006/main">
  <p:tag name="AS_UNIQUEID" val="103"/>
</p:tagLst>
</file>

<file path=ppt/tags/tag309.xml><?xml version="1.0" encoding="utf-8"?>
<p:tagLst xmlns:p="http://schemas.openxmlformats.org/presentationml/2006/main">
  <p:tag name="AS_UNIQUEID" val="104"/>
</p:tagLst>
</file>

<file path=ppt/tags/tag31.xml><?xml version="1.0" encoding="utf-8"?>
<p:tagLst xmlns:p="http://schemas.openxmlformats.org/presentationml/2006/main">
  <p:tag name="AS_UNIQUEID" val="402"/>
</p:tagLst>
</file>

<file path=ppt/tags/tag310.xml><?xml version="1.0" encoding="utf-8"?>
<p:tagLst xmlns:p="http://schemas.openxmlformats.org/presentationml/2006/main">
  <p:tag name="AS_UNIQUEID" val="105"/>
</p:tagLst>
</file>

<file path=ppt/tags/tag311.xml><?xml version="1.0" encoding="utf-8"?>
<p:tagLst xmlns:p="http://schemas.openxmlformats.org/presentationml/2006/main">
  <p:tag name="AS_UNIQUEID" val="106"/>
</p:tagLst>
</file>

<file path=ppt/tags/tag312.xml><?xml version="1.0" encoding="utf-8"?>
<p:tagLst xmlns:p="http://schemas.openxmlformats.org/presentationml/2006/main">
  <p:tag name="AS_UNIQUEID" val="107"/>
</p:tagLst>
</file>

<file path=ppt/tags/tag313.xml><?xml version="1.0" encoding="utf-8"?>
<p:tagLst xmlns:p="http://schemas.openxmlformats.org/presentationml/2006/main">
  <p:tag name="AS_UNIQUEID" val="108"/>
</p:tagLst>
</file>

<file path=ppt/tags/tag314.xml><?xml version="1.0" encoding="utf-8"?>
<p:tagLst xmlns:p="http://schemas.openxmlformats.org/presentationml/2006/main">
  <p:tag name="AS_UNIQUEID" val="109"/>
</p:tagLst>
</file>

<file path=ppt/tags/tag315.xml><?xml version="1.0" encoding="utf-8"?>
<p:tagLst xmlns:p="http://schemas.openxmlformats.org/presentationml/2006/main">
  <p:tag name="AS_UNIQUEID" val="110"/>
</p:tagLst>
</file>

<file path=ppt/tags/tag316.xml><?xml version="1.0" encoding="utf-8"?>
<p:tagLst xmlns:p="http://schemas.openxmlformats.org/presentationml/2006/main">
  <p:tag name="AS_UNIQUEID" val="111"/>
</p:tagLst>
</file>

<file path=ppt/tags/tag317.xml><?xml version="1.0" encoding="utf-8"?>
<p:tagLst xmlns:p="http://schemas.openxmlformats.org/presentationml/2006/main">
  <p:tag name="AS_UNIQUEID" val="112"/>
</p:tagLst>
</file>

<file path=ppt/tags/tag318.xml><?xml version="1.0" encoding="utf-8"?>
<p:tagLst xmlns:p="http://schemas.openxmlformats.org/presentationml/2006/main">
  <p:tag name="AS_UNIQUEID" val="113"/>
</p:tagLst>
</file>

<file path=ppt/tags/tag319.xml><?xml version="1.0" encoding="utf-8"?>
<p:tagLst xmlns:p="http://schemas.openxmlformats.org/presentationml/2006/main">
  <p:tag name="AS_UNIQUEID" val="114"/>
</p:tagLst>
</file>

<file path=ppt/tags/tag32.xml><?xml version="1.0" encoding="utf-8"?>
<p:tagLst xmlns:p="http://schemas.openxmlformats.org/presentationml/2006/main">
  <p:tag name="AS_UNIQUEID" val="403"/>
</p:tagLst>
</file>

<file path=ppt/tags/tag320.xml><?xml version="1.0" encoding="utf-8"?>
<p:tagLst xmlns:p="http://schemas.openxmlformats.org/presentationml/2006/main">
  <p:tag name="AS_UNIQUEID" val="115"/>
</p:tagLst>
</file>

<file path=ppt/tags/tag321.xml><?xml version="1.0" encoding="utf-8"?>
<p:tagLst xmlns:p="http://schemas.openxmlformats.org/presentationml/2006/main">
  <p:tag name="AS_UNIQUEID" val="116"/>
</p:tagLst>
</file>

<file path=ppt/tags/tag322.xml><?xml version="1.0" encoding="utf-8"?>
<p:tagLst xmlns:p="http://schemas.openxmlformats.org/presentationml/2006/main">
  <p:tag name="AS_UNIQUEID" val="117"/>
</p:tagLst>
</file>

<file path=ppt/tags/tag323.xml><?xml version="1.0" encoding="utf-8"?>
<p:tagLst xmlns:p="http://schemas.openxmlformats.org/presentationml/2006/main">
  <p:tag name="AS_UNIQUEID" val="118"/>
</p:tagLst>
</file>

<file path=ppt/tags/tag324.xml><?xml version="1.0" encoding="utf-8"?>
<p:tagLst xmlns:p="http://schemas.openxmlformats.org/presentationml/2006/main">
  <p:tag name="AS_UNIQUEID" val="119"/>
</p:tagLst>
</file>

<file path=ppt/tags/tag325.xml><?xml version="1.0" encoding="utf-8"?>
<p:tagLst xmlns:p="http://schemas.openxmlformats.org/presentationml/2006/main">
  <p:tag name="AS_UNIQUEID" val="120"/>
</p:tagLst>
</file>

<file path=ppt/tags/tag326.xml><?xml version="1.0" encoding="utf-8"?>
<p:tagLst xmlns:p="http://schemas.openxmlformats.org/presentationml/2006/main">
  <p:tag name="AS_UNIQUEID" val="121"/>
</p:tagLst>
</file>

<file path=ppt/tags/tag327.xml><?xml version="1.0" encoding="utf-8"?>
<p:tagLst xmlns:p="http://schemas.openxmlformats.org/presentationml/2006/main">
  <p:tag name="AS_UNIQUEID" val="122"/>
</p:tagLst>
</file>

<file path=ppt/tags/tag328.xml><?xml version="1.0" encoding="utf-8"?>
<p:tagLst xmlns:p="http://schemas.openxmlformats.org/presentationml/2006/main">
  <p:tag name="AS_UNIQUEID" val="123"/>
</p:tagLst>
</file>

<file path=ppt/tags/tag329.xml><?xml version="1.0" encoding="utf-8"?>
<p:tagLst xmlns:p="http://schemas.openxmlformats.org/presentationml/2006/main">
  <p:tag name="AS_UNIQUEID" val="124"/>
</p:tagLst>
</file>

<file path=ppt/tags/tag33.xml><?xml version="1.0" encoding="utf-8"?>
<p:tagLst xmlns:p="http://schemas.openxmlformats.org/presentationml/2006/main">
  <p:tag name="AS_UNIQUEID" val="404"/>
</p:tagLst>
</file>

<file path=ppt/tags/tag330.xml><?xml version="1.0" encoding="utf-8"?>
<p:tagLst xmlns:p="http://schemas.openxmlformats.org/presentationml/2006/main">
  <p:tag name="AS_UNIQUEID" val="125"/>
</p:tagLst>
</file>

<file path=ppt/tags/tag331.xml><?xml version="1.0" encoding="utf-8"?>
<p:tagLst xmlns:p="http://schemas.openxmlformats.org/presentationml/2006/main">
  <p:tag name="AS_UNIQUEID" val="126"/>
</p:tagLst>
</file>

<file path=ppt/tags/tag332.xml><?xml version="1.0" encoding="utf-8"?>
<p:tagLst xmlns:p="http://schemas.openxmlformats.org/presentationml/2006/main">
  <p:tag name="AS_UNIQUEID" val="127"/>
</p:tagLst>
</file>

<file path=ppt/tags/tag333.xml><?xml version="1.0" encoding="utf-8"?>
<p:tagLst xmlns:p="http://schemas.openxmlformats.org/presentationml/2006/main">
  <p:tag name="AS_UNIQUEID" val="128"/>
</p:tagLst>
</file>

<file path=ppt/tags/tag334.xml><?xml version="1.0" encoding="utf-8"?>
<p:tagLst xmlns:p="http://schemas.openxmlformats.org/presentationml/2006/main">
  <p:tag name="AS_UNIQUEID" val="129"/>
</p:tagLst>
</file>

<file path=ppt/tags/tag335.xml><?xml version="1.0" encoding="utf-8"?>
<p:tagLst xmlns:p="http://schemas.openxmlformats.org/presentationml/2006/main">
  <p:tag name="AS_UNIQUEID" val="130"/>
</p:tagLst>
</file>

<file path=ppt/tags/tag336.xml><?xml version="1.0" encoding="utf-8"?>
<p:tagLst xmlns:p="http://schemas.openxmlformats.org/presentationml/2006/main">
  <p:tag name="AS_UNIQUEID" val="131"/>
</p:tagLst>
</file>

<file path=ppt/tags/tag337.xml><?xml version="1.0" encoding="utf-8"?>
<p:tagLst xmlns:p="http://schemas.openxmlformats.org/presentationml/2006/main">
  <p:tag name="AS_UNIQUEID" val="132"/>
</p:tagLst>
</file>

<file path=ppt/tags/tag338.xml><?xml version="1.0" encoding="utf-8"?>
<p:tagLst xmlns:p="http://schemas.openxmlformats.org/presentationml/2006/main">
  <p:tag name="AS_UNIQUEID" val="133"/>
</p:tagLst>
</file>

<file path=ppt/tags/tag339.xml><?xml version="1.0" encoding="utf-8"?>
<p:tagLst xmlns:p="http://schemas.openxmlformats.org/presentationml/2006/main">
  <p:tag name="AS_UNIQUEID" val="134"/>
</p:tagLst>
</file>

<file path=ppt/tags/tag34.xml><?xml version="1.0" encoding="utf-8"?>
<p:tagLst xmlns:p="http://schemas.openxmlformats.org/presentationml/2006/main">
  <p:tag name="AS_UNIQUEID" val="406"/>
</p:tagLst>
</file>

<file path=ppt/tags/tag340.xml><?xml version="1.0" encoding="utf-8"?>
<p:tagLst xmlns:p="http://schemas.openxmlformats.org/presentationml/2006/main">
  <p:tag name="AS_UNIQUEID" val="135"/>
</p:tagLst>
</file>

<file path=ppt/tags/tag341.xml><?xml version="1.0" encoding="utf-8"?>
<p:tagLst xmlns:p="http://schemas.openxmlformats.org/presentationml/2006/main">
  <p:tag name="AS_UNIQUEID" val="136"/>
</p:tagLst>
</file>

<file path=ppt/tags/tag342.xml><?xml version="1.0" encoding="utf-8"?>
<p:tagLst xmlns:p="http://schemas.openxmlformats.org/presentationml/2006/main">
  <p:tag name="AS_UNIQUEID" val="137"/>
</p:tagLst>
</file>

<file path=ppt/tags/tag343.xml><?xml version="1.0" encoding="utf-8"?>
<p:tagLst xmlns:p="http://schemas.openxmlformats.org/presentationml/2006/main">
  <p:tag name="AS_UNIQUEID" val="138"/>
</p:tagLst>
</file>

<file path=ppt/tags/tag344.xml><?xml version="1.0" encoding="utf-8"?>
<p:tagLst xmlns:p="http://schemas.openxmlformats.org/presentationml/2006/main">
  <p:tag name="AS_UNIQUEID" val="139"/>
</p:tagLst>
</file>

<file path=ppt/tags/tag345.xml><?xml version="1.0" encoding="utf-8"?>
<p:tagLst xmlns:p="http://schemas.openxmlformats.org/presentationml/2006/main">
  <p:tag name="AS_UNIQUEID" val="140"/>
</p:tagLst>
</file>

<file path=ppt/tags/tag346.xml><?xml version="1.0" encoding="utf-8"?>
<p:tagLst xmlns:p="http://schemas.openxmlformats.org/presentationml/2006/main">
  <p:tag name="AS_UNIQUEID" val="141"/>
</p:tagLst>
</file>

<file path=ppt/tags/tag347.xml><?xml version="1.0" encoding="utf-8"?>
<p:tagLst xmlns:p="http://schemas.openxmlformats.org/presentationml/2006/main">
  <p:tag name="AS_UNIQUEID" val="83"/>
</p:tagLst>
</file>

<file path=ppt/tags/tag348.xml><?xml version="1.0" encoding="utf-8"?>
<p:tagLst xmlns:p="http://schemas.openxmlformats.org/presentationml/2006/main">
  <p:tag name="AS_UNIQUEID" val="84"/>
</p:tagLst>
</file>

<file path=ppt/tags/tag349.xml><?xml version="1.0" encoding="utf-8"?>
<p:tagLst xmlns:p="http://schemas.openxmlformats.org/presentationml/2006/main">
  <p:tag name="AS_UNIQUEID" val="85"/>
</p:tagLst>
</file>

<file path=ppt/tags/tag35.xml><?xml version="1.0" encoding="utf-8"?>
<p:tagLst xmlns:p="http://schemas.openxmlformats.org/presentationml/2006/main">
  <p:tag name="AS_UNIQUEID" val="407"/>
</p:tagLst>
</file>

<file path=ppt/tags/tag350.xml><?xml version="1.0" encoding="utf-8"?>
<p:tagLst xmlns:p="http://schemas.openxmlformats.org/presentationml/2006/main">
  <p:tag name="AS_UNIQUEID" val="147"/>
</p:tagLst>
</file>

<file path=ppt/tags/tag351.xml><?xml version="1.0" encoding="utf-8"?>
<p:tagLst xmlns:p="http://schemas.openxmlformats.org/presentationml/2006/main">
  <p:tag name="AS_UNIQUEID" val="148"/>
</p:tagLst>
</file>

<file path=ppt/tags/tag352.xml><?xml version="1.0" encoding="utf-8"?>
<p:tagLst xmlns:p="http://schemas.openxmlformats.org/presentationml/2006/main">
  <p:tag name="AS_UNIQUEID" val="149"/>
</p:tagLst>
</file>

<file path=ppt/tags/tag353.xml><?xml version="1.0" encoding="utf-8"?>
<p:tagLst xmlns:p="http://schemas.openxmlformats.org/presentationml/2006/main">
  <p:tag name="AS_UNIQUEID" val="150"/>
</p:tagLst>
</file>

<file path=ppt/tags/tag354.xml><?xml version="1.0" encoding="utf-8"?>
<p:tagLst xmlns:p="http://schemas.openxmlformats.org/presentationml/2006/main">
  <p:tag name="AS_UNIQUEID" val="151"/>
</p:tagLst>
</file>

<file path=ppt/tags/tag355.xml><?xml version="1.0" encoding="utf-8"?>
<p:tagLst xmlns:p="http://schemas.openxmlformats.org/presentationml/2006/main">
  <p:tag name="AS_UNIQUEID" val="152"/>
</p:tagLst>
</file>

<file path=ppt/tags/tag356.xml><?xml version="1.0" encoding="utf-8"?>
<p:tagLst xmlns:p="http://schemas.openxmlformats.org/presentationml/2006/main">
  <p:tag name="AS_UNIQUEID" val="143"/>
</p:tagLst>
</file>

<file path=ppt/tags/tag357.xml><?xml version="1.0" encoding="utf-8"?>
<p:tagLst xmlns:p="http://schemas.openxmlformats.org/presentationml/2006/main">
  <p:tag name="AS_UNIQUEID" val="144"/>
</p:tagLst>
</file>

<file path=ppt/tags/tag358.xml><?xml version="1.0" encoding="utf-8"?>
<p:tagLst xmlns:p="http://schemas.openxmlformats.org/presentationml/2006/main">
  <p:tag name="AS_UNIQUEID" val="145"/>
</p:tagLst>
</file>

<file path=ppt/tags/tag359.xml><?xml version="1.0" encoding="utf-8"?>
<p:tagLst xmlns:p="http://schemas.openxmlformats.org/presentationml/2006/main">
  <p:tag name="AS_UNIQUEID" val="158"/>
</p:tagLst>
</file>

<file path=ppt/tags/tag36.xml><?xml version="1.0" encoding="utf-8"?>
<p:tagLst xmlns:p="http://schemas.openxmlformats.org/presentationml/2006/main">
  <p:tag name="AS_UNIQUEID" val="408"/>
</p:tagLst>
</file>

<file path=ppt/tags/tag360.xml><?xml version="1.0" encoding="utf-8"?>
<p:tagLst xmlns:p="http://schemas.openxmlformats.org/presentationml/2006/main">
  <p:tag name="AS_UNIQUEID" val="159"/>
</p:tagLst>
</file>

<file path=ppt/tags/tag361.xml><?xml version="1.0" encoding="utf-8"?>
<p:tagLst xmlns:p="http://schemas.openxmlformats.org/presentationml/2006/main">
  <p:tag name="AS_UNIQUEID" val="160"/>
</p:tagLst>
</file>

<file path=ppt/tags/tag362.xml><?xml version="1.0" encoding="utf-8"?>
<p:tagLst xmlns:p="http://schemas.openxmlformats.org/presentationml/2006/main">
  <p:tag name="AS_UNIQUEID" val="161"/>
</p:tagLst>
</file>

<file path=ppt/tags/tag363.xml><?xml version="1.0" encoding="utf-8"?>
<p:tagLst xmlns:p="http://schemas.openxmlformats.org/presentationml/2006/main">
  <p:tag name="AS_UNIQUEID" val="162"/>
</p:tagLst>
</file>

<file path=ppt/tags/tag364.xml><?xml version="1.0" encoding="utf-8"?>
<p:tagLst xmlns:p="http://schemas.openxmlformats.org/presentationml/2006/main">
  <p:tag name="AS_UNIQUEID" val="163"/>
</p:tagLst>
</file>

<file path=ppt/tags/tag365.xml><?xml version="1.0" encoding="utf-8"?>
<p:tagLst xmlns:p="http://schemas.openxmlformats.org/presentationml/2006/main">
  <p:tag name="AS_UNIQUEID" val="164"/>
</p:tagLst>
</file>

<file path=ppt/tags/tag366.xml><?xml version="1.0" encoding="utf-8"?>
<p:tagLst xmlns:p="http://schemas.openxmlformats.org/presentationml/2006/main">
  <p:tag name="AS_UNIQUEID" val="154"/>
</p:tagLst>
</file>

<file path=ppt/tags/tag367.xml><?xml version="1.0" encoding="utf-8"?>
<p:tagLst xmlns:p="http://schemas.openxmlformats.org/presentationml/2006/main">
  <p:tag name="AS_UNIQUEID" val="155"/>
</p:tagLst>
</file>

<file path=ppt/tags/tag368.xml><?xml version="1.0" encoding="utf-8"?>
<p:tagLst xmlns:p="http://schemas.openxmlformats.org/presentationml/2006/main">
  <p:tag name="AS_UNIQUEID" val="156"/>
</p:tagLst>
</file>

<file path=ppt/tags/tag369.xml><?xml version="1.0" encoding="utf-8"?>
<p:tagLst xmlns:p="http://schemas.openxmlformats.org/presentationml/2006/main">
  <p:tag name="AS_UNIQUEID" val="170"/>
</p:tagLst>
</file>

<file path=ppt/tags/tag37.xml><?xml version="1.0" encoding="utf-8"?>
<p:tagLst xmlns:p="http://schemas.openxmlformats.org/presentationml/2006/main">
  <p:tag name="AS_UNIQUEID" val="409"/>
</p:tagLst>
</file>

<file path=ppt/tags/tag370.xml><?xml version="1.0" encoding="utf-8"?>
<p:tagLst xmlns:p="http://schemas.openxmlformats.org/presentationml/2006/main">
  <p:tag name="AS_UNIQUEID" val="171"/>
</p:tagLst>
</file>

<file path=ppt/tags/tag371.xml><?xml version="1.0" encoding="utf-8"?>
<p:tagLst xmlns:p="http://schemas.openxmlformats.org/presentationml/2006/main">
  <p:tag name="AS_UNIQUEID" val="172"/>
</p:tagLst>
</file>

<file path=ppt/tags/tag372.xml><?xml version="1.0" encoding="utf-8"?>
<p:tagLst xmlns:p="http://schemas.openxmlformats.org/presentationml/2006/main">
  <p:tag name="AS_UNIQUEID" val="173"/>
</p:tagLst>
</file>

<file path=ppt/tags/tag373.xml><?xml version="1.0" encoding="utf-8"?>
<p:tagLst xmlns:p="http://schemas.openxmlformats.org/presentationml/2006/main">
  <p:tag name="AS_UNIQUEID" val="174"/>
</p:tagLst>
</file>

<file path=ppt/tags/tag374.xml><?xml version="1.0" encoding="utf-8"?>
<p:tagLst xmlns:p="http://schemas.openxmlformats.org/presentationml/2006/main">
  <p:tag name="AS_UNIQUEID" val="175"/>
</p:tagLst>
</file>

<file path=ppt/tags/tag375.xml><?xml version="1.0" encoding="utf-8"?>
<p:tagLst xmlns:p="http://schemas.openxmlformats.org/presentationml/2006/main">
  <p:tag name="AS_UNIQUEID" val="176"/>
</p:tagLst>
</file>

<file path=ppt/tags/tag376.xml><?xml version="1.0" encoding="utf-8"?>
<p:tagLst xmlns:p="http://schemas.openxmlformats.org/presentationml/2006/main">
  <p:tag name="AS_UNIQUEID" val="166"/>
</p:tagLst>
</file>

<file path=ppt/tags/tag377.xml><?xml version="1.0" encoding="utf-8"?>
<p:tagLst xmlns:p="http://schemas.openxmlformats.org/presentationml/2006/main">
  <p:tag name="AS_UNIQUEID" val="167"/>
</p:tagLst>
</file>

<file path=ppt/tags/tag378.xml><?xml version="1.0" encoding="utf-8"?>
<p:tagLst xmlns:p="http://schemas.openxmlformats.org/presentationml/2006/main">
  <p:tag name="AS_UNIQUEID" val="168"/>
</p:tagLst>
</file>

<file path=ppt/tags/tag379.xml><?xml version="1.0" encoding="utf-8"?>
<p:tagLst xmlns:p="http://schemas.openxmlformats.org/presentationml/2006/main">
  <p:tag name="AS_UNIQUEID" val="182"/>
</p:tagLst>
</file>

<file path=ppt/tags/tag38.xml><?xml version="1.0" encoding="utf-8"?>
<p:tagLst xmlns:p="http://schemas.openxmlformats.org/presentationml/2006/main">
  <p:tag name="AS_UNIQUEID" val="410"/>
</p:tagLst>
</file>

<file path=ppt/tags/tag380.xml><?xml version="1.0" encoding="utf-8"?>
<p:tagLst xmlns:p="http://schemas.openxmlformats.org/presentationml/2006/main">
  <p:tag name="AS_UNIQUEID" val="183"/>
</p:tagLst>
</file>

<file path=ppt/tags/tag381.xml><?xml version="1.0" encoding="utf-8"?>
<p:tagLst xmlns:p="http://schemas.openxmlformats.org/presentationml/2006/main">
  <p:tag name="AS_UNIQUEID" val="184"/>
</p:tagLst>
</file>

<file path=ppt/tags/tag382.xml><?xml version="1.0" encoding="utf-8"?>
<p:tagLst xmlns:p="http://schemas.openxmlformats.org/presentationml/2006/main">
  <p:tag name="AS_UNIQUEID" val="185"/>
</p:tagLst>
</file>

<file path=ppt/tags/tag383.xml><?xml version="1.0" encoding="utf-8"?>
<p:tagLst xmlns:p="http://schemas.openxmlformats.org/presentationml/2006/main">
  <p:tag name="AS_UNIQUEID" val="186"/>
</p:tagLst>
</file>

<file path=ppt/tags/tag384.xml><?xml version="1.0" encoding="utf-8"?>
<p:tagLst xmlns:p="http://schemas.openxmlformats.org/presentationml/2006/main">
  <p:tag name="AS_UNIQUEID" val="187"/>
</p:tagLst>
</file>

<file path=ppt/tags/tag385.xml><?xml version="1.0" encoding="utf-8"?>
<p:tagLst xmlns:p="http://schemas.openxmlformats.org/presentationml/2006/main">
  <p:tag name="AS_UNIQUEID" val="188"/>
</p:tagLst>
</file>

<file path=ppt/tags/tag386.xml><?xml version="1.0" encoding="utf-8"?>
<p:tagLst xmlns:p="http://schemas.openxmlformats.org/presentationml/2006/main">
  <p:tag name="AS_UNIQUEID" val="178"/>
</p:tagLst>
</file>

<file path=ppt/tags/tag387.xml><?xml version="1.0" encoding="utf-8"?>
<p:tagLst xmlns:p="http://schemas.openxmlformats.org/presentationml/2006/main">
  <p:tag name="AS_UNIQUEID" val="179"/>
</p:tagLst>
</file>

<file path=ppt/tags/tag388.xml><?xml version="1.0" encoding="utf-8"?>
<p:tagLst xmlns:p="http://schemas.openxmlformats.org/presentationml/2006/main">
  <p:tag name="AS_UNIQUEID" val="180"/>
</p:tagLst>
</file>

<file path=ppt/tags/tag389.xml><?xml version="1.0" encoding="utf-8"?>
<p:tagLst xmlns:p="http://schemas.openxmlformats.org/presentationml/2006/main">
  <p:tag name="AS_UNIQUEID" val="194"/>
</p:tagLst>
</file>

<file path=ppt/tags/tag39.xml><?xml version="1.0" encoding="utf-8"?>
<p:tagLst xmlns:p="http://schemas.openxmlformats.org/presentationml/2006/main">
  <p:tag name="AS_UNIQUEID" val="411"/>
</p:tagLst>
</file>

<file path=ppt/tags/tag390.xml><?xml version="1.0" encoding="utf-8"?>
<p:tagLst xmlns:p="http://schemas.openxmlformats.org/presentationml/2006/main">
  <p:tag name="AS_UNIQUEID" val="195"/>
</p:tagLst>
</file>

<file path=ppt/tags/tag391.xml><?xml version="1.0" encoding="utf-8"?>
<p:tagLst xmlns:p="http://schemas.openxmlformats.org/presentationml/2006/main">
  <p:tag name="AS_UNIQUEID" val="196"/>
</p:tagLst>
</file>

<file path=ppt/tags/tag392.xml><?xml version="1.0" encoding="utf-8"?>
<p:tagLst xmlns:p="http://schemas.openxmlformats.org/presentationml/2006/main">
  <p:tag name="AS_UNIQUEID" val="197"/>
</p:tagLst>
</file>

<file path=ppt/tags/tag393.xml><?xml version="1.0" encoding="utf-8"?>
<p:tagLst xmlns:p="http://schemas.openxmlformats.org/presentationml/2006/main">
  <p:tag name="AS_UNIQUEID" val="198"/>
</p:tagLst>
</file>

<file path=ppt/tags/tag394.xml><?xml version="1.0" encoding="utf-8"?>
<p:tagLst xmlns:p="http://schemas.openxmlformats.org/presentationml/2006/main">
  <p:tag name="AS_UNIQUEID" val="199"/>
</p:tagLst>
</file>

<file path=ppt/tags/tag395.xml><?xml version="1.0" encoding="utf-8"?>
<p:tagLst xmlns:p="http://schemas.openxmlformats.org/presentationml/2006/main">
  <p:tag name="AS_UNIQUEID" val="200"/>
</p:tagLst>
</file>

<file path=ppt/tags/tag396.xml><?xml version="1.0" encoding="utf-8"?>
<p:tagLst xmlns:p="http://schemas.openxmlformats.org/presentationml/2006/main">
  <p:tag name="AS_UNIQUEID" val="190"/>
</p:tagLst>
</file>

<file path=ppt/tags/tag397.xml><?xml version="1.0" encoding="utf-8"?>
<p:tagLst xmlns:p="http://schemas.openxmlformats.org/presentationml/2006/main">
  <p:tag name="AS_UNIQUEID" val="191"/>
</p:tagLst>
</file>

<file path=ppt/tags/tag398.xml><?xml version="1.0" encoding="utf-8"?>
<p:tagLst xmlns:p="http://schemas.openxmlformats.org/presentationml/2006/main">
  <p:tag name="AS_UNIQUEID" val="192"/>
</p:tagLst>
</file>

<file path=ppt/tags/tag399.xml><?xml version="1.0" encoding="utf-8"?>
<p:tagLst xmlns:p="http://schemas.openxmlformats.org/presentationml/2006/main">
  <p:tag name="AS_UNIQUEID" val="206"/>
</p:tagLst>
</file>

<file path=ppt/tags/tag4.xml><?xml version="1.0" encoding="utf-8"?>
<p:tagLst xmlns:p="http://schemas.openxmlformats.org/presentationml/2006/main">
  <p:tag name="AS_UNIQUEID" val="369"/>
</p:tagLst>
</file>

<file path=ppt/tags/tag40.xml><?xml version="1.0" encoding="utf-8"?>
<p:tagLst xmlns:p="http://schemas.openxmlformats.org/presentationml/2006/main">
  <p:tag name="AS_UNIQUEID" val="413"/>
</p:tagLst>
</file>

<file path=ppt/tags/tag400.xml><?xml version="1.0" encoding="utf-8"?>
<p:tagLst xmlns:p="http://schemas.openxmlformats.org/presentationml/2006/main">
  <p:tag name="AS_UNIQUEID" val="207"/>
</p:tagLst>
</file>

<file path=ppt/tags/tag401.xml><?xml version="1.0" encoding="utf-8"?>
<p:tagLst xmlns:p="http://schemas.openxmlformats.org/presentationml/2006/main">
  <p:tag name="AS_UNIQUEID" val="208"/>
</p:tagLst>
</file>

<file path=ppt/tags/tag402.xml><?xml version="1.0" encoding="utf-8"?>
<p:tagLst xmlns:p="http://schemas.openxmlformats.org/presentationml/2006/main">
  <p:tag name="AS_UNIQUEID" val="208"/>
</p:tagLst>
</file>

<file path=ppt/tags/tag403.xml><?xml version="1.0" encoding="utf-8"?>
<p:tagLst xmlns:p="http://schemas.openxmlformats.org/presentationml/2006/main">
  <p:tag name="AS_UNIQUEID" val="210"/>
</p:tagLst>
</file>

<file path=ppt/tags/tag404.xml><?xml version="1.0" encoding="utf-8"?>
<p:tagLst xmlns:p="http://schemas.openxmlformats.org/presentationml/2006/main">
  <p:tag name="AS_UNIQUEID" val="202"/>
</p:tagLst>
</file>

<file path=ppt/tags/tag405.xml><?xml version="1.0" encoding="utf-8"?>
<p:tagLst xmlns:p="http://schemas.openxmlformats.org/presentationml/2006/main">
  <p:tag name="AS_UNIQUEID" val="203"/>
</p:tagLst>
</file>

<file path=ppt/tags/tag406.xml><?xml version="1.0" encoding="utf-8"?>
<p:tagLst xmlns:p="http://schemas.openxmlformats.org/presentationml/2006/main">
  <p:tag name="AS_UNIQUEID" val="204"/>
</p:tagLst>
</file>

<file path=ppt/tags/tag407.xml><?xml version="1.0" encoding="utf-8"?>
<p:tagLst xmlns:p="http://schemas.openxmlformats.org/presentationml/2006/main">
  <p:tag name="AS_UNIQUEID" val="216"/>
</p:tagLst>
</file>

<file path=ppt/tags/tag408.xml><?xml version="1.0" encoding="utf-8"?>
<p:tagLst xmlns:p="http://schemas.openxmlformats.org/presentationml/2006/main">
  <p:tag name="AS_UNIQUEID" val="217"/>
</p:tagLst>
</file>

<file path=ppt/tags/tag409.xml><?xml version="1.0" encoding="utf-8"?>
<p:tagLst xmlns:p="http://schemas.openxmlformats.org/presentationml/2006/main">
  <p:tag name="AS_UNIQUEID" val="218"/>
</p:tagLst>
</file>

<file path=ppt/tags/tag41.xml><?xml version="1.0" encoding="utf-8"?>
<p:tagLst xmlns:p="http://schemas.openxmlformats.org/presentationml/2006/main">
  <p:tag name="AS_UNIQUEID" val="414"/>
</p:tagLst>
</file>

<file path=ppt/tags/tag410.xml><?xml version="1.0" encoding="utf-8"?>
<p:tagLst xmlns:p="http://schemas.openxmlformats.org/presentationml/2006/main">
  <p:tag name="AS_UNIQUEID" val="218"/>
</p:tagLst>
</file>

<file path=ppt/tags/tag411.xml><?xml version="1.0" encoding="utf-8"?>
<p:tagLst xmlns:p="http://schemas.openxmlformats.org/presentationml/2006/main">
  <p:tag name="AS_UNIQUEID" val="220"/>
</p:tagLst>
</file>

<file path=ppt/tags/tag412.xml><?xml version="1.0" encoding="utf-8"?>
<p:tagLst xmlns:p="http://schemas.openxmlformats.org/presentationml/2006/main">
  <p:tag name="AS_UNIQUEID" val="212"/>
</p:tagLst>
</file>

<file path=ppt/tags/tag413.xml><?xml version="1.0" encoding="utf-8"?>
<p:tagLst xmlns:p="http://schemas.openxmlformats.org/presentationml/2006/main">
  <p:tag name="AS_UNIQUEID" val="213"/>
</p:tagLst>
</file>

<file path=ppt/tags/tag414.xml><?xml version="1.0" encoding="utf-8"?>
<p:tagLst xmlns:p="http://schemas.openxmlformats.org/presentationml/2006/main">
  <p:tag name="AS_UNIQUEID" val="214"/>
</p:tagLst>
</file>

<file path=ppt/tags/tag415.xml><?xml version="1.0" encoding="utf-8"?>
<p:tagLst xmlns:p="http://schemas.openxmlformats.org/presentationml/2006/main">
  <p:tag name="AS_UNIQUEID" val="226"/>
</p:tagLst>
</file>

<file path=ppt/tags/tag416.xml><?xml version="1.0" encoding="utf-8"?>
<p:tagLst xmlns:p="http://schemas.openxmlformats.org/presentationml/2006/main">
  <p:tag name="AS_UNIQUEID" val="227"/>
</p:tagLst>
</file>

<file path=ppt/tags/tag417.xml><?xml version="1.0" encoding="utf-8"?>
<p:tagLst xmlns:p="http://schemas.openxmlformats.org/presentationml/2006/main">
  <p:tag name="AS_UNIQUEID" val="228"/>
</p:tagLst>
</file>

<file path=ppt/tags/tag418.xml><?xml version="1.0" encoding="utf-8"?>
<p:tagLst xmlns:p="http://schemas.openxmlformats.org/presentationml/2006/main">
  <p:tag name="AS_UNIQUEID" val="229"/>
</p:tagLst>
</file>

<file path=ppt/tags/tag419.xml><?xml version="1.0" encoding="utf-8"?>
<p:tagLst xmlns:p="http://schemas.openxmlformats.org/presentationml/2006/main">
  <p:tag name="AS_UNIQUEID" val="230"/>
</p:tagLst>
</file>

<file path=ppt/tags/tag42.xml><?xml version="1.0" encoding="utf-8"?>
<p:tagLst xmlns:p="http://schemas.openxmlformats.org/presentationml/2006/main">
  <p:tag name="AS_UNIQUEID" val="415"/>
</p:tagLst>
</file>

<file path=ppt/tags/tag420.xml><?xml version="1.0" encoding="utf-8"?>
<p:tagLst xmlns:p="http://schemas.openxmlformats.org/presentationml/2006/main">
  <p:tag name="AS_UNIQUEID" val="231"/>
</p:tagLst>
</file>

<file path=ppt/tags/tag421.xml><?xml version="1.0" encoding="utf-8"?>
<p:tagLst xmlns:p="http://schemas.openxmlformats.org/presentationml/2006/main">
  <p:tag name="AS_UNIQUEID" val="232"/>
</p:tagLst>
</file>

<file path=ppt/tags/tag422.xml><?xml version="1.0" encoding="utf-8"?>
<p:tagLst xmlns:p="http://schemas.openxmlformats.org/presentationml/2006/main">
  <p:tag name="AS_UNIQUEID" val="233"/>
</p:tagLst>
</file>

<file path=ppt/tags/tag423.xml><?xml version="1.0" encoding="utf-8"?>
<p:tagLst xmlns:p="http://schemas.openxmlformats.org/presentationml/2006/main">
  <p:tag name="AS_UNIQUEID" val="234"/>
</p:tagLst>
</file>

<file path=ppt/tags/tag424.xml><?xml version="1.0" encoding="utf-8"?>
<p:tagLst xmlns:p="http://schemas.openxmlformats.org/presentationml/2006/main">
  <p:tag name="AS_UNIQUEID" val="235"/>
</p:tagLst>
</file>

<file path=ppt/tags/tag425.xml><?xml version="1.0" encoding="utf-8"?>
<p:tagLst xmlns:p="http://schemas.openxmlformats.org/presentationml/2006/main">
  <p:tag name="AS_UNIQUEID" val="236"/>
</p:tagLst>
</file>

<file path=ppt/tags/tag426.xml><?xml version="1.0" encoding="utf-8"?>
<p:tagLst xmlns:p="http://schemas.openxmlformats.org/presentationml/2006/main">
  <p:tag name="AS_UNIQUEID" val="237"/>
</p:tagLst>
</file>

<file path=ppt/tags/tag427.xml><?xml version="1.0" encoding="utf-8"?>
<p:tagLst xmlns:p="http://schemas.openxmlformats.org/presentationml/2006/main">
  <p:tag name="AS_UNIQUEID" val="238"/>
</p:tagLst>
</file>

<file path=ppt/tags/tag428.xml><?xml version="1.0" encoding="utf-8"?>
<p:tagLst xmlns:p="http://schemas.openxmlformats.org/presentationml/2006/main">
  <p:tag name="AS_UNIQUEID" val="239"/>
</p:tagLst>
</file>

<file path=ppt/tags/tag429.xml><?xml version="1.0" encoding="utf-8"?>
<p:tagLst xmlns:p="http://schemas.openxmlformats.org/presentationml/2006/main">
  <p:tag name="AS_UNIQUEID" val="240"/>
</p:tagLst>
</file>

<file path=ppt/tags/tag43.xml><?xml version="1.0" encoding="utf-8"?>
<p:tagLst xmlns:p="http://schemas.openxmlformats.org/presentationml/2006/main">
  <p:tag name="AS_UNIQUEID" val="416"/>
</p:tagLst>
</file>

<file path=ppt/tags/tag430.xml><?xml version="1.0" encoding="utf-8"?>
<p:tagLst xmlns:p="http://schemas.openxmlformats.org/presentationml/2006/main">
  <p:tag name="AS_UNIQUEID" val="241"/>
</p:tagLst>
</file>

<file path=ppt/tags/tag431.xml><?xml version="1.0" encoding="utf-8"?>
<p:tagLst xmlns:p="http://schemas.openxmlformats.org/presentationml/2006/main">
  <p:tag name="AS_UNIQUEID" val="242"/>
</p:tagLst>
</file>

<file path=ppt/tags/tag432.xml><?xml version="1.0" encoding="utf-8"?>
<p:tagLst xmlns:p="http://schemas.openxmlformats.org/presentationml/2006/main">
  <p:tag name="AS_UNIQUEID" val="243"/>
</p:tagLst>
</file>

<file path=ppt/tags/tag433.xml><?xml version="1.0" encoding="utf-8"?>
<p:tagLst xmlns:p="http://schemas.openxmlformats.org/presentationml/2006/main">
  <p:tag name="AS_UNIQUEID" val="244"/>
</p:tagLst>
</file>

<file path=ppt/tags/tag434.xml><?xml version="1.0" encoding="utf-8"?>
<p:tagLst xmlns:p="http://schemas.openxmlformats.org/presentationml/2006/main">
  <p:tag name="AS_UNIQUEID" val="245"/>
</p:tagLst>
</file>

<file path=ppt/tags/tag435.xml><?xml version="1.0" encoding="utf-8"?>
<p:tagLst xmlns:p="http://schemas.openxmlformats.org/presentationml/2006/main">
  <p:tag name="AS_UNIQUEID" val="246"/>
</p:tagLst>
</file>

<file path=ppt/tags/tag436.xml><?xml version="1.0" encoding="utf-8"?>
<p:tagLst xmlns:p="http://schemas.openxmlformats.org/presentationml/2006/main">
  <p:tag name="AS_UNIQUEID" val="247"/>
</p:tagLst>
</file>

<file path=ppt/tags/tag437.xml><?xml version="1.0" encoding="utf-8"?>
<p:tagLst xmlns:p="http://schemas.openxmlformats.org/presentationml/2006/main">
  <p:tag name="AS_UNIQUEID" val="248"/>
</p:tagLst>
</file>

<file path=ppt/tags/tag438.xml><?xml version="1.0" encoding="utf-8"?>
<p:tagLst xmlns:p="http://schemas.openxmlformats.org/presentationml/2006/main">
  <p:tag name="AS_UNIQUEID" val="249"/>
</p:tagLst>
</file>

<file path=ppt/tags/tag439.xml><?xml version="1.0" encoding="utf-8"?>
<p:tagLst xmlns:p="http://schemas.openxmlformats.org/presentationml/2006/main">
  <p:tag name="AS_UNIQUEID" val="222"/>
</p:tagLst>
</file>

<file path=ppt/tags/tag44.xml><?xml version="1.0" encoding="utf-8"?>
<p:tagLst xmlns:p="http://schemas.openxmlformats.org/presentationml/2006/main">
  <p:tag name="AS_UNIQUEID" val="417"/>
</p:tagLst>
</file>

<file path=ppt/tags/tag440.xml><?xml version="1.0" encoding="utf-8"?>
<p:tagLst xmlns:p="http://schemas.openxmlformats.org/presentationml/2006/main">
  <p:tag name="AS_UNIQUEID" val="223"/>
</p:tagLst>
</file>

<file path=ppt/tags/tag441.xml><?xml version="1.0" encoding="utf-8"?>
<p:tagLst xmlns:p="http://schemas.openxmlformats.org/presentationml/2006/main">
  <p:tag name="AS_UNIQUEID" val="224"/>
</p:tagLst>
</file>

<file path=ppt/tags/tag442.xml><?xml version="1.0" encoding="utf-8"?>
<p:tagLst xmlns:p="http://schemas.openxmlformats.org/presentationml/2006/main">
  <p:tag name="AS_UNIQUEID" val="356"/>
</p:tagLst>
</file>

<file path=ppt/tags/tag443.xml><?xml version="1.0" encoding="utf-8"?>
<p:tagLst xmlns:p="http://schemas.openxmlformats.org/presentationml/2006/main">
  <p:tag name="AS_UNIQUEID" val="357"/>
</p:tagLst>
</file>

<file path=ppt/tags/tag444.xml><?xml version="1.0" encoding="utf-8"?>
<p:tagLst xmlns:p="http://schemas.openxmlformats.org/presentationml/2006/main">
  <p:tag name="AS_UNIQUEID" val="358"/>
</p:tagLst>
</file>

<file path=ppt/tags/tag445.xml><?xml version="1.0" encoding="utf-8"?>
<p:tagLst xmlns:p="http://schemas.openxmlformats.org/presentationml/2006/main">
  <p:tag name="AS_UNIQUEID" val="359"/>
</p:tagLst>
</file>

<file path=ppt/tags/tag446.xml><?xml version="1.0" encoding="utf-8"?>
<p:tagLst xmlns:p="http://schemas.openxmlformats.org/presentationml/2006/main">
  <p:tag name="AS_UNIQUEID" val="360"/>
</p:tagLst>
</file>

<file path=ppt/tags/tag447.xml><?xml version="1.0" encoding="utf-8"?>
<p:tagLst xmlns:p="http://schemas.openxmlformats.org/presentationml/2006/main">
  <p:tag name="AS_UNIQUEID" val="361"/>
</p:tagLst>
</file>

<file path=ppt/tags/tag448.xml><?xml version="1.0" encoding="utf-8"?>
<p:tagLst xmlns:p="http://schemas.openxmlformats.org/presentationml/2006/main">
  <p:tag name="AS_UNIQUEID" val="362"/>
</p:tagLst>
</file>

<file path=ppt/tags/tag449.xml><?xml version="1.0" encoding="utf-8"?>
<p:tagLst xmlns:p="http://schemas.openxmlformats.org/presentationml/2006/main">
  <p:tag name="AS_UNIQUEID" val="363"/>
</p:tagLst>
</file>

<file path=ppt/tags/tag45.xml><?xml version="1.0" encoding="utf-8"?>
<p:tagLst xmlns:p="http://schemas.openxmlformats.org/presentationml/2006/main">
  <p:tag name="AS_UNIQUEID" val="418"/>
</p:tagLst>
</file>

<file path=ppt/tags/tag450.xml><?xml version="1.0" encoding="utf-8"?>
<p:tagLst xmlns:p="http://schemas.openxmlformats.org/presentationml/2006/main">
  <p:tag name="AS_UNIQUEID" val="364"/>
</p:tagLst>
</file>

<file path=ppt/tags/tag451.xml><?xml version="1.0" encoding="utf-8"?>
<p:tagLst xmlns:p="http://schemas.openxmlformats.org/presentationml/2006/main">
  <p:tag name="AS_UNIQUEID" val="352"/>
</p:tagLst>
</file>

<file path=ppt/tags/tag452.xml><?xml version="1.0" encoding="utf-8"?>
<p:tagLst xmlns:p="http://schemas.openxmlformats.org/presentationml/2006/main">
  <p:tag name="AS_UNIQUEID" val="353"/>
</p:tagLst>
</file>

<file path=ppt/tags/tag453.xml><?xml version="1.0" encoding="utf-8"?>
<p:tagLst xmlns:p="http://schemas.openxmlformats.org/presentationml/2006/main">
  <p:tag name="AS_UNIQUEID" val="354"/>
</p:tagLst>
</file>

<file path=ppt/tags/tag454.xml><?xml version="1.0" encoding="utf-8"?>
<p:tagLst xmlns:p="http://schemas.openxmlformats.org/presentationml/2006/main">
  <p:tag name="AS_UNIQUEID" val="444"/>
</p:tagLst>
</file>

<file path=ppt/tags/tag455.xml><?xml version="1.0" encoding="utf-8"?>
<p:tagLst xmlns:p="http://schemas.openxmlformats.org/presentationml/2006/main">
  <p:tag name="AS_UNIQUEID" val="445"/>
</p:tagLst>
</file>

<file path=ppt/tags/tag456.xml><?xml version="1.0" encoding="utf-8"?>
<p:tagLst xmlns:p="http://schemas.openxmlformats.org/presentationml/2006/main">
  <p:tag name="AS_UNIQUEID" val="446"/>
</p:tagLst>
</file>

<file path=ppt/tags/tag457.xml><?xml version="1.0" encoding="utf-8"?>
<p:tagLst xmlns:p="http://schemas.openxmlformats.org/presentationml/2006/main">
  <p:tag name="AS_UNIQUEID" val="447"/>
</p:tagLst>
</file>

<file path=ppt/tags/tag458.xml><?xml version="1.0" encoding="utf-8"?>
<p:tagLst xmlns:p="http://schemas.openxmlformats.org/presentationml/2006/main">
  <p:tag name="AS_UNIQUEID" val="448"/>
</p:tagLst>
</file>

<file path=ppt/tags/tag459.xml><?xml version="1.0" encoding="utf-8"?>
<p:tagLst xmlns:p="http://schemas.openxmlformats.org/presentationml/2006/main">
  <p:tag name="AS_UNIQUEID" val="449"/>
</p:tagLst>
</file>

<file path=ppt/tags/tag46.xml><?xml version="1.0" encoding="utf-8"?>
<p:tagLst xmlns:p="http://schemas.openxmlformats.org/presentationml/2006/main">
  <p:tag name="AS_UNIQUEID" val="420"/>
</p:tagLst>
</file>

<file path=ppt/tags/tag460.xml><?xml version="1.0" encoding="utf-8"?>
<p:tagLst xmlns:p="http://schemas.openxmlformats.org/presentationml/2006/main">
  <p:tag name="AS_OS" val="Unix 3.10 unknown"/>
  <p:tag name="AS_RELEASE_DATE" val="2020.11.30"/>
  <p:tag name="AS_TITLE" val="Aspose.Slides for Java"/>
  <p:tag name="AS_VERSION" val="20.11"/>
  <p:tag name="ISPRING_PRESENTATION_TITLE" val="5-1025-4淡蓝色小清新创意教育教学PPT模板"/>
  <p:tag name="commondata" val="eyJoZGlkIjoiZDkzNjFjMjBjMWQ4ODBmODgxNWM2MWYzNDE1MmFiNzMifQ=="/>
</p:tagLst>
</file>

<file path=ppt/tags/tag47.xml><?xml version="1.0" encoding="utf-8"?>
<p:tagLst xmlns:p="http://schemas.openxmlformats.org/presentationml/2006/main">
  <p:tag name="AS_UNIQUEID" val="421"/>
</p:tagLst>
</file>

<file path=ppt/tags/tag48.xml><?xml version="1.0" encoding="utf-8"?>
<p:tagLst xmlns:p="http://schemas.openxmlformats.org/presentationml/2006/main">
  <p:tag name="AS_UNIQUEID" val="422"/>
</p:tagLst>
</file>

<file path=ppt/tags/tag49.xml><?xml version="1.0" encoding="utf-8"?>
<p:tagLst xmlns:p="http://schemas.openxmlformats.org/presentationml/2006/main">
  <p:tag name="AS_UNIQUEID" val="423"/>
</p:tagLst>
</file>

<file path=ppt/tags/tag5.xml><?xml version="1.0" encoding="utf-8"?>
<p:tagLst xmlns:p="http://schemas.openxmlformats.org/presentationml/2006/main">
  <p:tag name="AS_UNIQUEID" val="370"/>
</p:tagLst>
</file>

<file path=ppt/tags/tag50.xml><?xml version="1.0" encoding="utf-8"?>
<p:tagLst xmlns:p="http://schemas.openxmlformats.org/presentationml/2006/main">
  <p:tag name="AS_UNIQUEID" val="424"/>
</p:tagLst>
</file>

<file path=ppt/tags/tag51.xml><?xml version="1.0" encoding="utf-8"?>
<p:tagLst xmlns:p="http://schemas.openxmlformats.org/presentationml/2006/main">
  <p:tag name="AS_UNIQUEID" val="426"/>
</p:tagLst>
</file>

<file path=ppt/tags/tag52.xml><?xml version="1.0" encoding="utf-8"?>
<p:tagLst xmlns:p="http://schemas.openxmlformats.org/presentationml/2006/main">
  <p:tag name="AS_UNIQUEID" val="427"/>
</p:tagLst>
</file>

<file path=ppt/tags/tag53.xml><?xml version="1.0" encoding="utf-8"?>
<p:tagLst xmlns:p="http://schemas.openxmlformats.org/presentationml/2006/main">
  <p:tag name="AS_UNIQUEID" val="428"/>
</p:tagLst>
</file>

<file path=ppt/tags/tag54.xml><?xml version="1.0" encoding="utf-8"?>
<p:tagLst xmlns:p="http://schemas.openxmlformats.org/presentationml/2006/main">
  <p:tag name="AS_UNIQUEID" val="429"/>
</p:tagLst>
</file>

<file path=ppt/tags/tag55.xml><?xml version="1.0" encoding="utf-8"?>
<p:tagLst xmlns:p="http://schemas.openxmlformats.org/presentationml/2006/main">
  <p:tag name="AS_UNIQUEID" val="430"/>
</p:tagLst>
</file>

<file path=ppt/tags/tag56.xml><?xml version="1.0" encoding="utf-8"?>
<p:tagLst xmlns:p="http://schemas.openxmlformats.org/presentationml/2006/main">
  <p:tag name="AS_UNIQUEID" val="432"/>
</p:tagLst>
</file>

<file path=ppt/tags/tag57.xml><?xml version="1.0" encoding="utf-8"?>
<p:tagLst xmlns:p="http://schemas.openxmlformats.org/presentationml/2006/main">
  <p:tag name="AS_UNIQUEID" val="434"/>
</p:tagLst>
</file>

<file path=ppt/tags/tag58.xml><?xml version="1.0" encoding="utf-8"?>
<p:tagLst xmlns:p="http://schemas.openxmlformats.org/presentationml/2006/main">
  <p:tag name="AS_UNIQUEID" val="436"/>
</p:tagLst>
</file>

<file path=ppt/tags/tag59.xml><?xml version="1.0" encoding="utf-8"?>
<p:tagLst xmlns:p="http://schemas.openxmlformats.org/presentationml/2006/main">
  <p:tag name="AS_UNIQUEID" val="438"/>
</p:tagLst>
</file>

<file path=ppt/tags/tag6.xml><?xml version="1.0" encoding="utf-8"?>
<p:tagLst xmlns:p="http://schemas.openxmlformats.org/presentationml/2006/main">
  <p:tag name="AS_UNIQUEID" val="372"/>
</p:tagLst>
</file>

<file path=ppt/tags/tag60.xml><?xml version="1.0" encoding="utf-8"?>
<p:tagLst xmlns:p="http://schemas.openxmlformats.org/presentationml/2006/main">
  <p:tag name="AS_UNIQUEID" val="439"/>
</p:tagLst>
</file>

<file path=ppt/tags/tag61.xml><?xml version="1.0" encoding="utf-8"?>
<p:tagLst xmlns:p="http://schemas.openxmlformats.org/presentationml/2006/main">
  <p:tag name="AS_UNIQUEID" val="440"/>
</p:tagLst>
</file>

<file path=ppt/tags/tag62.xml><?xml version="1.0" encoding="utf-8"?>
<p:tagLst xmlns:p="http://schemas.openxmlformats.org/presentationml/2006/main">
  <p:tag name="AS_UNIQUEID" val="441"/>
</p:tagLst>
</file>

<file path=ppt/tags/tag63.xml><?xml version="1.0" encoding="utf-8"?>
<p:tagLst xmlns:p="http://schemas.openxmlformats.org/presentationml/2006/main">
  <p:tag name="AS_UNIQUEID" val="442"/>
</p:tagLst>
</file>

<file path=ppt/tags/tag64.xml><?xml version="1.0" encoding="utf-8"?>
<p:tagLst xmlns:p="http://schemas.openxmlformats.org/presentationml/2006/main">
  <p:tag name="AS_UNIQUEID" val="455"/>
</p:tagLst>
</file>

<file path=ppt/tags/tag65.xml><?xml version="1.0" encoding="utf-8"?>
<p:tagLst xmlns:p="http://schemas.openxmlformats.org/presentationml/2006/main">
  <p:tag name="AS_UNIQUEID" val="456"/>
</p:tagLst>
</file>

<file path=ppt/tags/tag66.xml><?xml version="1.0" encoding="utf-8"?>
<p:tagLst xmlns:p="http://schemas.openxmlformats.org/presentationml/2006/main">
  <p:tag name="AS_UNIQUEID" val="457"/>
</p:tagLst>
</file>

<file path=ppt/tags/tag67.xml><?xml version="1.0" encoding="utf-8"?>
<p:tagLst xmlns:p="http://schemas.openxmlformats.org/presentationml/2006/main">
  <p:tag name="AS_UNIQUEID" val="458"/>
</p:tagLst>
</file>

<file path=ppt/tags/tag68.xml><?xml version="1.0" encoding="utf-8"?>
<p:tagLst xmlns:p="http://schemas.openxmlformats.org/presentationml/2006/main">
  <p:tag name="AS_UNIQUEID" val="459"/>
</p:tagLst>
</file>

<file path=ppt/tags/tag69.xml><?xml version="1.0" encoding="utf-8"?>
<p:tagLst xmlns:p="http://schemas.openxmlformats.org/presentationml/2006/main">
  <p:tag name="AS_UNIQUEID" val="460"/>
</p:tagLst>
</file>

<file path=ppt/tags/tag7.xml><?xml version="1.0" encoding="utf-8"?>
<p:tagLst xmlns:p="http://schemas.openxmlformats.org/presentationml/2006/main">
  <p:tag name="AS_UNIQUEID" val="373"/>
</p:tagLst>
</file>

<file path=ppt/tags/tag70.xml><?xml version="1.0" encoding="utf-8"?>
<p:tagLst xmlns:p="http://schemas.openxmlformats.org/presentationml/2006/main">
  <p:tag name="AS_UNIQUEID" val="461"/>
</p:tagLst>
</file>

<file path=ppt/tags/tag71.xml><?xml version="1.0" encoding="utf-8"?>
<p:tagLst xmlns:p="http://schemas.openxmlformats.org/presentationml/2006/main">
  <p:tag name="AS_UNIQUEID" val="462"/>
</p:tagLst>
</file>

<file path=ppt/tags/tag72.xml><?xml version="1.0" encoding="utf-8"?>
<p:tagLst xmlns:p="http://schemas.openxmlformats.org/presentationml/2006/main">
  <p:tag name="AS_UNIQUEID" val="463"/>
</p:tagLst>
</file>

<file path=ppt/tags/tag73.xml><?xml version="1.0" encoding="utf-8"?>
<p:tagLst xmlns:p="http://schemas.openxmlformats.org/presentationml/2006/main">
  <p:tag name="AS_UNIQUEID" val="451"/>
</p:tagLst>
</file>

<file path=ppt/tags/tag74.xml><?xml version="1.0" encoding="utf-8"?>
<p:tagLst xmlns:p="http://schemas.openxmlformats.org/presentationml/2006/main">
  <p:tag name="AS_UNIQUEID" val="452"/>
</p:tagLst>
</file>

<file path=ppt/tags/tag75.xml><?xml version="1.0" encoding="utf-8"?>
<p:tagLst xmlns:p="http://schemas.openxmlformats.org/presentationml/2006/main">
  <p:tag name="AS_UNIQUEID" val="453"/>
</p:tagLst>
</file>

<file path=ppt/tags/tag76.xml><?xml version="1.0" encoding="utf-8"?>
<p:tagLst xmlns:p="http://schemas.openxmlformats.org/presentationml/2006/main">
  <p:tag name="AS_UNIQUEID" val="469"/>
</p:tagLst>
</file>

<file path=ppt/tags/tag77.xml><?xml version="1.0" encoding="utf-8"?>
<p:tagLst xmlns:p="http://schemas.openxmlformats.org/presentationml/2006/main">
  <p:tag name="AS_UNIQUEID" val="470"/>
</p:tagLst>
</file>

<file path=ppt/tags/tag78.xml><?xml version="1.0" encoding="utf-8"?>
<p:tagLst xmlns:p="http://schemas.openxmlformats.org/presentationml/2006/main">
  <p:tag name="AS_UNIQUEID" val="471"/>
</p:tagLst>
</file>

<file path=ppt/tags/tag79.xml><?xml version="1.0" encoding="utf-8"?>
<p:tagLst xmlns:p="http://schemas.openxmlformats.org/presentationml/2006/main">
  <p:tag name="AS_UNIQUEID" val="472"/>
</p:tagLst>
</file>

<file path=ppt/tags/tag8.xml><?xml version="1.0" encoding="utf-8"?>
<p:tagLst xmlns:p="http://schemas.openxmlformats.org/presentationml/2006/main">
  <p:tag name="AS_UNIQUEID" val="375"/>
</p:tagLst>
</file>

<file path=ppt/tags/tag80.xml><?xml version="1.0" encoding="utf-8"?>
<p:tagLst xmlns:p="http://schemas.openxmlformats.org/presentationml/2006/main">
  <p:tag name="AS_UNIQUEID" val="473"/>
</p:tagLst>
</file>

<file path=ppt/tags/tag81.xml><?xml version="1.0" encoding="utf-8"?>
<p:tagLst xmlns:p="http://schemas.openxmlformats.org/presentationml/2006/main">
  <p:tag name="AS_UNIQUEID" val="474"/>
</p:tagLst>
</file>

<file path=ppt/tags/tag82.xml><?xml version="1.0" encoding="utf-8"?>
<p:tagLst xmlns:p="http://schemas.openxmlformats.org/presentationml/2006/main">
  <p:tag name="AS_UNIQUEID" val="475"/>
</p:tagLst>
</file>

<file path=ppt/tags/tag83.xml><?xml version="1.0" encoding="utf-8"?>
<p:tagLst xmlns:p="http://schemas.openxmlformats.org/presentationml/2006/main">
  <p:tag name="AS_UNIQUEID" val="476"/>
</p:tagLst>
</file>

<file path=ppt/tags/tag84.xml><?xml version="1.0" encoding="utf-8"?>
<p:tagLst xmlns:p="http://schemas.openxmlformats.org/presentationml/2006/main">
  <p:tag name="AS_UNIQUEID" val="477"/>
</p:tagLst>
</file>

<file path=ppt/tags/tag85.xml><?xml version="1.0" encoding="utf-8"?>
<p:tagLst xmlns:p="http://schemas.openxmlformats.org/presentationml/2006/main">
  <p:tag name="AS_UNIQUEID" val="478"/>
</p:tagLst>
</file>

<file path=ppt/tags/tag86.xml><?xml version="1.0" encoding="utf-8"?>
<p:tagLst xmlns:p="http://schemas.openxmlformats.org/presentationml/2006/main">
  <p:tag name="AS_UNIQUEID" val="479"/>
</p:tagLst>
</file>

<file path=ppt/tags/tag87.xml><?xml version="1.0" encoding="utf-8"?>
<p:tagLst xmlns:p="http://schemas.openxmlformats.org/presentationml/2006/main">
  <p:tag name="AS_UNIQUEID" val="480"/>
</p:tagLst>
</file>

<file path=ppt/tags/tag88.xml><?xml version="1.0" encoding="utf-8"?>
<p:tagLst xmlns:p="http://schemas.openxmlformats.org/presentationml/2006/main">
  <p:tag name="AS_UNIQUEID" val="481"/>
</p:tagLst>
</file>

<file path=ppt/tags/tag89.xml><?xml version="1.0" encoding="utf-8"?>
<p:tagLst xmlns:p="http://schemas.openxmlformats.org/presentationml/2006/main">
  <p:tag name="AS_UNIQUEID" val="465"/>
</p:tagLst>
</file>

<file path=ppt/tags/tag9.xml><?xml version="1.0" encoding="utf-8"?>
<p:tagLst xmlns:p="http://schemas.openxmlformats.org/presentationml/2006/main">
  <p:tag name="AS_UNIQUEID" val="376"/>
</p:tagLst>
</file>

<file path=ppt/tags/tag90.xml><?xml version="1.0" encoding="utf-8"?>
<p:tagLst xmlns:p="http://schemas.openxmlformats.org/presentationml/2006/main">
  <p:tag name="AS_UNIQUEID" val="466"/>
</p:tagLst>
</file>

<file path=ppt/tags/tag91.xml><?xml version="1.0" encoding="utf-8"?>
<p:tagLst xmlns:p="http://schemas.openxmlformats.org/presentationml/2006/main">
  <p:tag name="AS_UNIQUEID" val="467"/>
</p:tagLst>
</file>

<file path=ppt/tags/tag92.xml><?xml version="1.0" encoding="utf-8"?>
<p:tagLst xmlns:p="http://schemas.openxmlformats.org/presentationml/2006/main">
  <p:tag name="AS_UNIQUEID" val="487"/>
</p:tagLst>
</file>

<file path=ppt/tags/tag93.xml><?xml version="1.0" encoding="utf-8"?>
<p:tagLst xmlns:p="http://schemas.openxmlformats.org/presentationml/2006/main">
  <p:tag name="AS_UNIQUEID" val="488"/>
</p:tagLst>
</file>

<file path=ppt/tags/tag94.xml><?xml version="1.0" encoding="utf-8"?>
<p:tagLst xmlns:p="http://schemas.openxmlformats.org/presentationml/2006/main">
  <p:tag name="AS_UNIQUEID" val="489"/>
</p:tagLst>
</file>

<file path=ppt/tags/tag95.xml><?xml version="1.0" encoding="utf-8"?>
<p:tagLst xmlns:p="http://schemas.openxmlformats.org/presentationml/2006/main">
  <p:tag name="AS_UNIQUEID" val="489"/>
</p:tagLst>
</file>

<file path=ppt/tags/tag96.xml><?xml version="1.0" encoding="utf-8"?>
<p:tagLst xmlns:p="http://schemas.openxmlformats.org/presentationml/2006/main">
  <p:tag name="AS_UNIQUEID" val="491"/>
</p:tagLst>
</file>

<file path=ppt/tags/tag97.xml><?xml version="1.0" encoding="utf-8"?>
<p:tagLst xmlns:p="http://schemas.openxmlformats.org/presentationml/2006/main">
  <p:tag name="AS_UNIQUEID" val="483"/>
</p:tagLst>
</file>

<file path=ppt/tags/tag98.xml><?xml version="1.0" encoding="utf-8"?>
<p:tagLst xmlns:p="http://schemas.openxmlformats.org/presentationml/2006/main">
  <p:tag name="AS_UNIQUEID" val="484"/>
</p:tagLst>
</file>

<file path=ppt/tags/tag99.xml><?xml version="1.0" encoding="utf-8"?>
<p:tagLst xmlns:p="http://schemas.openxmlformats.org/presentationml/2006/main">
  <p:tag name="AS_UNIQUEID" val="485"/>
</p:tagLst>
</file>

<file path=ppt/theme/theme1.xml><?xml version="1.0" encoding="utf-8"?>
<a:theme xmlns:a="http://schemas.openxmlformats.org/drawingml/2006/main" name="AAAAAAAAAAAAAAAAAAAAAAAAAAA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标准格式">
      <a:majorFont>
        <a:latin typeface="Times New Roman"/>
        <a:ea typeface="微软雅黑"/>
        <a:cs typeface="Arial"/>
      </a:majorFont>
      <a:minorFont>
        <a:latin typeface="Times New Roman"/>
        <a:ea typeface="微软雅黑"/>
        <a:cs typeface="Arial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3288</Words>
  <Application>WPS 演示</Application>
  <PresentationFormat/>
  <Paragraphs>408</Paragraphs>
  <Slides>28</Slides>
  <Notes>34</Notes>
  <HiddenSlides>0</HiddenSlides>
  <MMClips>1</MMClips>
  <ScaleCrop>false</ScaleCrop>
  <HeadingPairs>
    <vt:vector size="8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51" baseType="lpstr">
      <vt:lpstr>Arial</vt:lpstr>
      <vt:lpstr>宋体</vt:lpstr>
      <vt:lpstr>Wingdings</vt:lpstr>
      <vt:lpstr>三极准柔宋</vt:lpstr>
      <vt:lpstr>微软雅黑</vt:lpstr>
      <vt:lpstr>Source Han Serif SC</vt:lpstr>
      <vt:lpstr>Times New Roman</vt:lpstr>
      <vt:lpstr>Cambria Math</vt:lpstr>
      <vt:lpstr>楷体_GB2312</vt:lpstr>
      <vt:lpstr>华文楷体</vt:lpstr>
      <vt:lpstr>黑体</vt:lpstr>
      <vt:lpstr>Book Antiqua</vt:lpstr>
      <vt:lpstr>Calibri</vt:lpstr>
      <vt:lpstr>Arial Unicode MS</vt:lpstr>
      <vt:lpstr>等线</vt:lpstr>
      <vt:lpstr>Verdana</vt:lpstr>
      <vt:lpstr>Wingdings 2</vt:lpstr>
      <vt:lpstr>Symbol</vt:lpstr>
      <vt:lpstr>Times New Roman</vt:lpstr>
      <vt:lpstr>仿宋</vt:lpstr>
      <vt:lpstr>新宋体</vt:lpstr>
      <vt:lpstr>AAAAAAAAAAAAAAAAAAAAAAAAAAA</vt:lpstr>
      <vt:lpstr>Equation.DSMT4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学科网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rbm.xkw.com</dc:creator>
  <cp:lastModifiedBy>纪亚东</cp:lastModifiedBy>
  <cp:revision>3</cp:revision>
  <cp:lastPrinted>2021-09-03T11:39:00Z</cp:lastPrinted>
  <dcterms:created xsi:type="dcterms:W3CDTF">2021-09-03T11:39:00Z</dcterms:created>
  <dcterms:modified xsi:type="dcterms:W3CDTF">2024-09-07T08:29:20Z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bum">
    <vt:lpwstr>rbm.xkw.com</vt:lpwstr>
  </property>
  <property fmtid="{D5CDD505-2E9C-101B-9397-08002B2CF9AE}" pid="3" name="author">
    <vt:lpwstr>rbm.xkw.com</vt:lpwstr>
  </property>
  <property fmtid="{D5CDD505-2E9C-101B-9397-08002B2CF9AE}" pid="4" name="company">
    <vt:lpwstr>学科网</vt:lpwstr>
  </property>
  <property fmtid="{D5CDD505-2E9C-101B-9397-08002B2CF9AE}" pid="5" name="copyright">
    <vt:lpwstr>学科网版权所有</vt:lpwstr>
  </property>
  <property fmtid="{D5CDD505-2E9C-101B-9397-08002B2CF9AE}" pid="6" name="ICV">
    <vt:lpwstr>E025E27A0504480E90BE84ED48B05B71_12</vt:lpwstr>
  </property>
  <property fmtid="{D5CDD505-2E9C-101B-9397-08002B2CF9AE}" pid="7" name="KSOProductBuildVer">
    <vt:lpwstr>2052-12.1.0.17857</vt:lpwstr>
  </property>
</Properties>
</file>

<file path=docProps/thumbnail.jpeg>
</file>